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4"/>
    <p:sldMasterId id="2147483831" r:id="rId5"/>
    <p:sldMasterId id="2147483867" r:id="rId6"/>
  </p:sldMasterIdLst>
  <p:notesMasterIdLst>
    <p:notesMasterId r:id="rId60"/>
  </p:notesMasterIdLst>
  <p:handoutMasterIdLst>
    <p:handoutMasterId r:id="rId61"/>
  </p:handoutMasterIdLst>
  <p:sldIdLst>
    <p:sldId id="308" r:id="rId7"/>
    <p:sldId id="6146" r:id="rId8"/>
    <p:sldId id="2842" r:id="rId9"/>
    <p:sldId id="6150" r:id="rId10"/>
    <p:sldId id="6151" r:id="rId11"/>
    <p:sldId id="730" r:id="rId12"/>
    <p:sldId id="258" r:id="rId13"/>
    <p:sldId id="6147" r:id="rId14"/>
    <p:sldId id="6176" r:id="rId15"/>
    <p:sldId id="6139" r:id="rId16"/>
    <p:sldId id="6144" r:id="rId17"/>
    <p:sldId id="6141" r:id="rId18"/>
    <p:sldId id="6177" r:id="rId19"/>
    <p:sldId id="1961" r:id="rId20"/>
    <p:sldId id="324" r:id="rId21"/>
    <p:sldId id="340" r:id="rId22"/>
    <p:sldId id="6178" r:id="rId23"/>
    <p:sldId id="2523" r:id="rId24"/>
    <p:sldId id="6301" r:id="rId25"/>
    <p:sldId id="2541" r:id="rId26"/>
    <p:sldId id="6149" r:id="rId27"/>
    <p:sldId id="6302" r:id="rId28"/>
    <p:sldId id="325" r:id="rId29"/>
    <p:sldId id="6148" r:id="rId30"/>
    <p:sldId id="2435" r:id="rId31"/>
    <p:sldId id="6303" r:id="rId32"/>
    <p:sldId id="1975" r:id="rId33"/>
    <p:sldId id="2875" r:id="rId34"/>
    <p:sldId id="6300" r:id="rId35"/>
    <p:sldId id="6152" r:id="rId36"/>
    <p:sldId id="2854" r:id="rId37"/>
    <p:sldId id="2855" r:id="rId38"/>
    <p:sldId id="6306" r:id="rId39"/>
    <p:sldId id="257" r:id="rId40"/>
    <p:sldId id="6307" r:id="rId41"/>
    <p:sldId id="6309" r:id="rId42"/>
    <p:sldId id="6308" r:id="rId43"/>
    <p:sldId id="6313" r:id="rId44"/>
    <p:sldId id="331" r:id="rId45"/>
    <p:sldId id="260" r:id="rId46"/>
    <p:sldId id="6162" r:id="rId47"/>
    <p:sldId id="6156" r:id="rId48"/>
    <p:sldId id="6311" r:id="rId49"/>
    <p:sldId id="6312" r:id="rId50"/>
    <p:sldId id="6310" r:id="rId51"/>
    <p:sldId id="334" r:id="rId52"/>
    <p:sldId id="2852" r:id="rId53"/>
    <p:sldId id="729" r:id="rId54"/>
    <p:sldId id="2851" r:id="rId55"/>
    <p:sldId id="330" r:id="rId56"/>
    <p:sldId id="2850" r:id="rId57"/>
    <p:sldId id="328" r:id="rId58"/>
    <p:sldId id="2866" r:id="rId5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72A5"/>
    <a:srgbClr val="606060"/>
    <a:srgbClr val="2E2E2E"/>
    <a:srgbClr val="319FBE"/>
    <a:srgbClr val="FFBF17"/>
    <a:srgbClr val="7F7F7F"/>
    <a:srgbClr val="6C6C6C"/>
    <a:srgbClr val="000000"/>
    <a:srgbClr val="E8E8E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6DE460-CEEC-406C-8F18-AA80D857B079}" v="1295" dt="2022-04-01T13:59:00.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09" autoAdjust="0"/>
    <p:restoredTop sz="93741" autoAdjust="0"/>
  </p:normalViewPr>
  <p:slideViewPr>
    <p:cSldViewPr snapToGrid="0" snapToObjects="1">
      <p:cViewPr varScale="1">
        <p:scale>
          <a:sx n="169" d="100"/>
          <a:sy n="169" d="100"/>
        </p:scale>
        <p:origin x="1231" y="9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782"/>
    </p:cViewPr>
  </p:sorterViewPr>
  <p:notesViewPr>
    <p:cSldViewPr snapToGrid="0" snapToObjects="1">
      <p:cViewPr varScale="1">
        <p:scale>
          <a:sx n="87" d="100"/>
          <a:sy n="87" d="100"/>
        </p:scale>
        <p:origin x="269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oleObject" Target="https://nih-my.sharepoint.com/personal/gaudetmm_nih_gov/Documents/Connect/Metrics_Ex_Longt_0222202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nih-my.sharepoint.com/personal/gaudetmm_nih_gov/Documents/Connect/Metrics_Ex_Longt_0308202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Expected No. of Participants in Initial Phase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Expected!$B$1</c:f>
              <c:strCache>
                <c:ptCount val="1"/>
                <c:pt idx="0">
                  <c:v>Expected No. of Participants</c:v>
                </c:pt>
              </c:strCache>
            </c:strRef>
          </c:tx>
          <c:spPr>
            <a:pattFill prst="ltUpDiag">
              <a:fgClr>
                <a:srgbClr val="1C5E86"/>
              </a:fgClr>
              <a:bgClr>
                <a:schemeClr val="bg1"/>
              </a:bgClr>
            </a:pattFill>
            <a:ln>
              <a:solidFill>
                <a:srgbClr val="1C5E86"/>
              </a:solidFill>
            </a:ln>
            <a:effectLst/>
          </c:spPr>
          <c:cat>
            <c:numRef>
              <c:f>Expected!$A$2:$A$18</c:f>
              <c:numCache>
                <c:formatCode>[$-409]mmmm\-yy;@</c:formatCode>
                <c:ptCount val="17"/>
                <c:pt idx="0">
                  <c:v>44501</c:v>
                </c:pt>
                <c:pt idx="1">
                  <c:v>44531</c:v>
                </c:pt>
                <c:pt idx="2">
                  <c:v>44562</c:v>
                </c:pt>
                <c:pt idx="3">
                  <c:v>44593</c:v>
                </c:pt>
                <c:pt idx="4">
                  <c:v>44621</c:v>
                </c:pt>
                <c:pt idx="5">
                  <c:v>44652</c:v>
                </c:pt>
                <c:pt idx="6">
                  <c:v>44682</c:v>
                </c:pt>
                <c:pt idx="7">
                  <c:v>44713</c:v>
                </c:pt>
                <c:pt idx="8">
                  <c:v>44743</c:v>
                </c:pt>
                <c:pt idx="9">
                  <c:v>44774</c:v>
                </c:pt>
                <c:pt idx="10">
                  <c:v>44805</c:v>
                </c:pt>
                <c:pt idx="11">
                  <c:v>44835</c:v>
                </c:pt>
                <c:pt idx="12">
                  <c:v>44866</c:v>
                </c:pt>
                <c:pt idx="13">
                  <c:v>44896</c:v>
                </c:pt>
                <c:pt idx="14">
                  <c:v>44927</c:v>
                </c:pt>
                <c:pt idx="15">
                  <c:v>44958</c:v>
                </c:pt>
                <c:pt idx="16">
                  <c:v>44986</c:v>
                </c:pt>
              </c:numCache>
            </c:numRef>
          </c:cat>
          <c:val>
            <c:numRef>
              <c:f>Expected!$B$2:$B$18</c:f>
              <c:numCache>
                <c:formatCode>General</c:formatCode>
                <c:ptCount val="17"/>
                <c:pt idx="0">
                  <c:v>24</c:v>
                </c:pt>
                <c:pt idx="1">
                  <c:v>44</c:v>
                </c:pt>
                <c:pt idx="2">
                  <c:v>65</c:v>
                </c:pt>
                <c:pt idx="3">
                  <c:v>86</c:v>
                </c:pt>
                <c:pt idx="4">
                  <c:v>166</c:v>
                </c:pt>
                <c:pt idx="5">
                  <c:v>472</c:v>
                </c:pt>
                <c:pt idx="6">
                  <c:v>1139</c:v>
                </c:pt>
                <c:pt idx="7">
                  <c:v>2167</c:v>
                </c:pt>
                <c:pt idx="8">
                  <c:v>3430</c:v>
                </c:pt>
                <c:pt idx="9">
                  <c:v>4693</c:v>
                </c:pt>
                <c:pt idx="10">
                  <c:v>6350</c:v>
                </c:pt>
                <c:pt idx="11">
                  <c:v>8007</c:v>
                </c:pt>
                <c:pt idx="12">
                  <c:v>9664</c:v>
                </c:pt>
                <c:pt idx="13">
                  <c:v>11321</c:v>
                </c:pt>
                <c:pt idx="14">
                  <c:v>12978</c:v>
                </c:pt>
                <c:pt idx="15">
                  <c:v>14635</c:v>
                </c:pt>
                <c:pt idx="16">
                  <c:v>16292</c:v>
                </c:pt>
              </c:numCache>
            </c:numRef>
          </c:val>
          <c:extLst>
            <c:ext xmlns:c16="http://schemas.microsoft.com/office/drawing/2014/chart" uri="{C3380CC4-5D6E-409C-BE32-E72D297353CC}">
              <c16:uniqueId val="{00000000-B30C-4BA3-A210-D3EAE02D76A3}"/>
            </c:ext>
          </c:extLst>
        </c:ser>
        <c:dLbls>
          <c:showLegendKey val="0"/>
          <c:showVal val="0"/>
          <c:showCatName val="0"/>
          <c:showSerName val="0"/>
          <c:showPercent val="0"/>
          <c:showBubbleSize val="0"/>
        </c:dLbls>
        <c:axId val="739324272"/>
        <c:axId val="739324600"/>
      </c:areaChart>
      <c:dateAx>
        <c:axId val="739324272"/>
        <c:scaling>
          <c:orientation val="minMax"/>
        </c:scaling>
        <c:delete val="0"/>
        <c:axPos val="b"/>
        <c:numFmt formatCode="[$-409]m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324600"/>
        <c:crosses val="autoZero"/>
        <c:auto val="1"/>
        <c:lblOffset val="100"/>
        <c:baseTimeUnit val="months"/>
      </c:dateAx>
      <c:valAx>
        <c:axId val="739324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9324272"/>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dk1"/>
                </a:solidFill>
                <a:latin typeface="+mn-lt"/>
                <a:ea typeface="+mn-ea"/>
                <a:cs typeface="+mn-cs"/>
              </a:defRPr>
            </a:pPr>
            <a:r>
              <a:rPr lang="en-US"/>
              <a:t>Actual No. of Study Participants</a:t>
            </a:r>
          </a:p>
          <a:p>
            <a:pPr>
              <a:defRPr/>
            </a:pPr>
            <a:r>
              <a:rPr lang="en-US"/>
              <a:t>(as of 3/31/2022)</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dk1"/>
              </a:solidFill>
              <a:latin typeface="+mn-lt"/>
              <a:ea typeface="+mn-ea"/>
              <a:cs typeface="+mn-cs"/>
            </a:defRPr>
          </a:pPr>
          <a:endParaRPr lang="en-US"/>
        </a:p>
      </c:txPr>
    </c:title>
    <c:autoTitleDeleted val="0"/>
    <c:plotArea>
      <c:layout/>
      <c:areaChart>
        <c:grouping val="stacked"/>
        <c:varyColors val="0"/>
        <c:ser>
          <c:idx val="0"/>
          <c:order val="0"/>
          <c:spPr>
            <a:solidFill>
              <a:srgbClr val="1C5E86"/>
            </a:solidFill>
            <a:ln>
              <a:solidFill>
                <a:srgbClr val="1C5E86"/>
              </a:solidFill>
            </a:ln>
            <a:effectLst/>
          </c:spPr>
          <c:cat>
            <c:numRef>
              <c:f>'Total Actuals'!$A$2:$A$21</c:f>
              <c:numCache>
                <c:formatCode>m/d/yyyy</c:formatCode>
                <c:ptCount val="20"/>
                <c:pt idx="0">
                  <c:v>44651</c:v>
                </c:pt>
                <c:pt idx="1">
                  <c:v>44641</c:v>
                </c:pt>
                <c:pt idx="2">
                  <c:v>44627</c:v>
                </c:pt>
                <c:pt idx="3">
                  <c:v>44622</c:v>
                </c:pt>
                <c:pt idx="4">
                  <c:v>44620</c:v>
                </c:pt>
                <c:pt idx="5">
                  <c:v>44613</c:v>
                </c:pt>
                <c:pt idx="6">
                  <c:v>44606</c:v>
                </c:pt>
                <c:pt idx="7">
                  <c:v>44599</c:v>
                </c:pt>
                <c:pt idx="8">
                  <c:v>44592</c:v>
                </c:pt>
                <c:pt idx="9">
                  <c:v>44585</c:v>
                </c:pt>
                <c:pt idx="10">
                  <c:v>44579</c:v>
                </c:pt>
                <c:pt idx="11">
                  <c:v>44572</c:v>
                </c:pt>
                <c:pt idx="12">
                  <c:v>44564</c:v>
                </c:pt>
                <c:pt idx="13">
                  <c:v>44558</c:v>
                </c:pt>
                <c:pt idx="14">
                  <c:v>44551</c:v>
                </c:pt>
                <c:pt idx="15">
                  <c:v>44544</c:v>
                </c:pt>
                <c:pt idx="16">
                  <c:v>44537</c:v>
                </c:pt>
                <c:pt idx="17">
                  <c:v>44531</c:v>
                </c:pt>
                <c:pt idx="18">
                  <c:v>44526</c:v>
                </c:pt>
                <c:pt idx="19">
                  <c:v>44519</c:v>
                </c:pt>
              </c:numCache>
            </c:numRef>
          </c:cat>
          <c:val>
            <c:numRef>
              <c:f>'Total Actuals'!$B$2:$B$21</c:f>
              <c:numCache>
                <c:formatCode>General</c:formatCode>
                <c:ptCount val="20"/>
                <c:pt idx="0">
                  <c:v>150</c:v>
                </c:pt>
                <c:pt idx="1">
                  <c:v>129</c:v>
                </c:pt>
                <c:pt idx="2">
                  <c:v>102</c:v>
                </c:pt>
                <c:pt idx="3">
                  <c:v>99</c:v>
                </c:pt>
                <c:pt idx="4">
                  <c:v>94</c:v>
                </c:pt>
                <c:pt idx="5">
                  <c:v>82</c:v>
                </c:pt>
                <c:pt idx="6">
                  <c:v>73</c:v>
                </c:pt>
                <c:pt idx="7">
                  <c:v>70</c:v>
                </c:pt>
                <c:pt idx="8">
                  <c:v>65</c:v>
                </c:pt>
                <c:pt idx="9">
                  <c:v>56</c:v>
                </c:pt>
                <c:pt idx="10">
                  <c:v>52</c:v>
                </c:pt>
                <c:pt idx="11">
                  <c:v>48</c:v>
                </c:pt>
                <c:pt idx="12">
                  <c:v>44</c:v>
                </c:pt>
                <c:pt idx="13">
                  <c:v>44</c:v>
                </c:pt>
                <c:pt idx="14">
                  <c:v>34</c:v>
                </c:pt>
                <c:pt idx="15">
                  <c:v>32</c:v>
                </c:pt>
                <c:pt idx="16">
                  <c:v>31</c:v>
                </c:pt>
                <c:pt idx="17">
                  <c:v>25</c:v>
                </c:pt>
                <c:pt idx="18">
                  <c:v>24</c:v>
                </c:pt>
                <c:pt idx="19">
                  <c:v>23</c:v>
                </c:pt>
              </c:numCache>
            </c:numRef>
          </c:val>
          <c:extLst>
            <c:ext xmlns:c16="http://schemas.microsoft.com/office/drawing/2014/chart" uri="{C3380CC4-5D6E-409C-BE32-E72D297353CC}">
              <c16:uniqueId val="{00000000-4B79-4B9E-B185-8ECAC8F4E8B9}"/>
            </c:ext>
          </c:extLst>
        </c:ser>
        <c:dLbls>
          <c:showLegendKey val="0"/>
          <c:showVal val="0"/>
          <c:showCatName val="0"/>
          <c:showSerName val="0"/>
          <c:showPercent val="0"/>
          <c:showBubbleSize val="0"/>
        </c:dLbls>
        <c:axId val="574972384"/>
        <c:axId val="674779824"/>
      </c:areaChart>
      <c:dateAx>
        <c:axId val="57497238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dk1"/>
                </a:solidFill>
                <a:latin typeface="+mn-lt"/>
                <a:ea typeface="+mn-ea"/>
                <a:cs typeface="+mn-cs"/>
              </a:defRPr>
            </a:pPr>
            <a:endParaRPr lang="en-US"/>
          </a:p>
        </c:txPr>
        <c:crossAx val="674779824"/>
        <c:crosses val="autoZero"/>
        <c:auto val="1"/>
        <c:lblOffset val="100"/>
        <c:baseTimeUnit val="days"/>
      </c:dateAx>
      <c:valAx>
        <c:axId val="674779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dk1"/>
                </a:solidFill>
                <a:latin typeface="+mn-lt"/>
                <a:ea typeface="+mn-ea"/>
                <a:cs typeface="+mn-cs"/>
              </a:defRPr>
            </a:pPr>
            <a:endParaRPr lang="en-US"/>
          </a:p>
        </c:txPr>
        <c:crossAx val="574972384"/>
        <c:crosses val="autoZero"/>
        <c:crossBetween val="midCat"/>
      </c:valAx>
      <c:spPr>
        <a:noFill/>
        <a:ln>
          <a:noFill/>
        </a:ln>
        <a:effectLst/>
      </c:spPr>
    </c:plotArea>
    <c:plotVisOnly val="1"/>
    <c:dispBlanksAs val="zero"/>
    <c:showDLblsOverMax val="0"/>
  </c:chart>
  <c:spPr>
    <a:solidFill>
      <a:schemeClr val="lt1"/>
    </a:solidFill>
    <a:ln w="25400" cap="flat" cmpd="sng" algn="ctr">
      <a:solidFill>
        <a:srgbClr val="2A72A5"/>
      </a:solidFill>
      <a:prstDash val="solid"/>
    </a:ln>
    <a:effectLst/>
  </c:spPr>
  <c:txPr>
    <a:bodyPr/>
    <a:lstStyle/>
    <a:p>
      <a:pPr>
        <a:defRPr sz="800">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ata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7.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9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7.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97.pn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5AE568-A53B-4F01-AB45-45CEDD1F8624}" type="doc">
      <dgm:prSet loTypeId="urn:microsoft.com/office/officeart/2005/8/layout/vList4" loCatId="list" qsTypeId="urn:microsoft.com/office/officeart/2005/8/quickstyle/simple1" qsCatId="simple" csTypeId="urn:microsoft.com/office/officeart/2005/8/colors/accent3_1" csCatId="accent3" phldr="1"/>
      <dgm:spPr/>
      <dgm:t>
        <a:bodyPr/>
        <a:lstStyle/>
        <a:p>
          <a:endParaRPr lang="en-US"/>
        </a:p>
      </dgm:t>
    </dgm:pt>
    <dgm:pt modelId="{535D6337-8426-44C5-9B0A-33C1938C2B4B}">
      <dgm:prSet phldrT="[Text]" custT="1"/>
      <dgm:spPr/>
      <dgm:t>
        <a:bodyPr/>
        <a:lstStyle/>
        <a:p>
          <a:r>
            <a:rPr lang="en-US" sz="2800" dirty="0">
              <a:solidFill>
                <a:srgbClr val="1C5E86"/>
              </a:solidFill>
            </a:rPr>
            <a:t>Emerging exposures</a:t>
          </a:r>
        </a:p>
      </dgm:t>
    </dgm:pt>
    <dgm:pt modelId="{E2A0BD13-CA29-4FA9-9D43-FBBC8E52B3A2}" type="parTrans" cxnId="{C9A97324-E6E8-4FFB-876E-9BC0F539AFE9}">
      <dgm:prSet/>
      <dgm:spPr/>
      <dgm:t>
        <a:bodyPr/>
        <a:lstStyle/>
        <a:p>
          <a:endParaRPr lang="en-US" sz="1400">
            <a:solidFill>
              <a:srgbClr val="000000"/>
            </a:solidFill>
          </a:endParaRPr>
        </a:p>
      </dgm:t>
    </dgm:pt>
    <dgm:pt modelId="{25E8E23E-8112-4B87-BC1E-312C5FDE5878}" type="sibTrans" cxnId="{C9A97324-E6E8-4FFB-876E-9BC0F539AFE9}">
      <dgm:prSet/>
      <dgm:spPr/>
      <dgm:t>
        <a:bodyPr/>
        <a:lstStyle/>
        <a:p>
          <a:endParaRPr lang="en-US" sz="1400">
            <a:solidFill>
              <a:srgbClr val="000000"/>
            </a:solidFill>
          </a:endParaRPr>
        </a:p>
      </dgm:t>
    </dgm:pt>
    <dgm:pt modelId="{6721747F-0210-4CFB-B0B4-C577756779DD}">
      <dgm:prSet phldrT="[Text]" custT="1"/>
      <dgm:spPr/>
      <dgm:t>
        <a:bodyPr/>
        <a:lstStyle/>
        <a:p>
          <a:r>
            <a:rPr lang="en-US" sz="2800" dirty="0">
              <a:solidFill>
                <a:srgbClr val="1C5E86"/>
              </a:solidFill>
            </a:rPr>
            <a:t>Novel biomarkers, genomics</a:t>
          </a:r>
        </a:p>
      </dgm:t>
    </dgm:pt>
    <dgm:pt modelId="{A008220C-2A6D-455F-9DF1-6A290A42EFB4}" type="parTrans" cxnId="{A3694C0A-4E15-4B4A-985A-DBC97B1FD8F5}">
      <dgm:prSet/>
      <dgm:spPr/>
      <dgm:t>
        <a:bodyPr/>
        <a:lstStyle/>
        <a:p>
          <a:endParaRPr lang="en-US" sz="1400">
            <a:solidFill>
              <a:srgbClr val="000000"/>
            </a:solidFill>
          </a:endParaRPr>
        </a:p>
      </dgm:t>
    </dgm:pt>
    <dgm:pt modelId="{6B04B4ED-7438-4A71-ADAF-299098B45840}" type="sibTrans" cxnId="{A3694C0A-4E15-4B4A-985A-DBC97B1FD8F5}">
      <dgm:prSet/>
      <dgm:spPr/>
      <dgm:t>
        <a:bodyPr/>
        <a:lstStyle/>
        <a:p>
          <a:endParaRPr lang="en-US" sz="1400">
            <a:solidFill>
              <a:srgbClr val="000000"/>
            </a:solidFill>
          </a:endParaRPr>
        </a:p>
      </dgm:t>
    </dgm:pt>
    <dgm:pt modelId="{6FDB3FBA-8BA0-4997-9739-39A0E76172EB}">
      <dgm:prSet custT="1"/>
      <dgm:spPr/>
      <dgm:t>
        <a:bodyPr/>
        <a:lstStyle/>
        <a:p>
          <a:r>
            <a:rPr lang="en-US" sz="2800" dirty="0">
              <a:solidFill>
                <a:srgbClr val="1C5E86"/>
              </a:solidFill>
            </a:rPr>
            <a:t>Diverse and special populations</a:t>
          </a:r>
        </a:p>
      </dgm:t>
    </dgm:pt>
    <dgm:pt modelId="{7FA12EBA-F493-4D28-965A-4B2D5EBD354A}" type="parTrans" cxnId="{C63F97F2-6C8D-49F1-A884-72B8272E9504}">
      <dgm:prSet/>
      <dgm:spPr/>
      <dgm:t>
        <a:bodyPr/>
        <a:lstStyle/>
        <a:p>
          <a:endParaRPr lang="en-US" sz="1400">
            <a:solidFill>
              <a:srgbClr val="000000"/>
            </a:solidFill>
          </a:endParaRPr>
        </a:p>
      </dgm:t>
    </dgm:pt>
    <dgm:pt modelId="{15778160-8B63-488B-A151-9EB361F476B7}" type="sibTrans" cxnId="{C63F97F2-6C8D-49F1-A884-72B8272E9504}">
      <dgm:prSet/>
      <dgm:spPr/>
      <dgm:t>
        <a:bodyPr/>
        <a:lstStyle/>
        <a:p>
          <a:endParaRPr lang="en-US" sz="1400">
            <a:solidFill>
              <a:srgbClr val="000000"/>
            </a:solidFill>
          </a:endParaRPr>
        </a:p>
      </dgm:t>
    </dgm:pt>
    <dgm:pt modelId="{D5C525D1-D637-4023-A25C-9967D7364C55}">
      <dgm:prSet phldrT="[Text]" custT="1"/>
      <dgm:spPr/>
      <dgm:t>
        <a:bodyPr/>
        <a:lstStyle/>
        <a:p>
          <a:r>
            <a:rPr lang="en-US" sz="2800" dirty="0">
              <a:solidFill>
                <a:srgbClr val="1C5E86"/>
              </a:solidFill>
            </a:rPr>
            <a:t>Cutting-edge methodology</a:t>
          </a:r>
        </a:p>
      </dgm:t>
    </dgm:pt>
    <dgm:pt modelId="{083C382B-3AD6-45E6-A851-C8591F8C492A}" type="sibTrans" cxnId="{17AFDCA3-65F5-44DF-B9D1-25CD72778AA2}">
      <dgm:prSet/>
      <dgm:spPr/>
      <dgm:t>
        <a:bodyPr/>
        <a:lstStyle/>
        <a:p>
          <a:endParaRPr lang="en-US" sz="1400">
            <a:solidFill>
              <a:srgbClr val="000000"/>
            </a:solidFill>
          </a:endParaRPr>
        </a:p>
      </dgm:t>
    </dgm:pt>
    <dgm:pt modelId="{FA9ACD59-1F6A-448D-A088-2A375E12743A}" type="parTrans" cxnId="{17AFDCA3-65F5-44DF-B9D1-25CD72778AA2}">
      <dgm:prSet/>
      <dgm:spPr/>
      <dgm:t>
        <a:bodyPr/>
        <a:lstStyle/>
        <a:p>
          <a:endParaRPr lang="en-US" sz="1400">
            <a:solidFill>
              <a:srgbClr val="000000"/>
            </a:solidFill>
          </a:endParaRPr>
        </a:p>
      </dgm:t>
    </dgm:pt>
    <dgm:pt modelId="{7F81E920-588D-4CA7-B3B3-16D419A40ABC}" type="pres">
      <dgm:prSet presAssocID="{AD5AE568-A53B-4F01-AB45-45CEDD1F8624}" presName="linear" presStyleCnt="0">
        <dgm:presLayoutVars>
          <dgm:dir/>
          <dgm:resizeHandles val="exact"/>
        </dgm:presLayoutVars>
      </dgm:prSet>
      <dgm:spPr/>
    </dgm:pt>
    <dgm:pt modelId="{6DF8B133-10CB-456B-B3DD-1D7B4D1872DA}" type="pres">
      <dgm:prSet presAssocID="{535D6337-8426-44C5-9B0A-33C1938C2B4B}" presName="comp" presStyleCnt="0"/>
      <dgm:spPr/>
    </dgm:pt>
    <dgm:pt modelId="{4399477B-318A-4E57-B19C-D36325E1BB04}" type="pres">
      <dgm:prSet presAssocID="{535D6337-8426-44C5-9B0A-33C1938C2B4B}" presName="box" presStyleLbl="node1" presStyleIdx="0" presStyleCnt="4" custScaleY="62809"/>
      <dgm:spPr/>
    </dgm:pt>
    <dgm:pt modelId="{AAF9176B-8DB4-4E53-8D13-A8D872A579FE}" type="pres">
      <dgm:prSet presAssocID="{535D6337-8426-44C5-9B0A-33C1938C2B4B}" presName="img" presStyleLbl="fgImgPlace1" presStyleIdx="0" presStyleCnt="4" custScaleX="85931" custScaleY="77862" custLinFactNeighborX="-15718"/>
      <dgm:spPr>
        <a:blipFill rotWithShape="1">
          <a:blip xmlns:r="http://schemas.openxmlformats.org/officeDocument/2006/relationships" r:embed="rId1">
            <a:duotone>
              <a:schemeClr val="accent6">
                <a:shade val="45000"/>
                <a:satMod val="135000"/>
              </a:schemeClr>
              <a:prstClr val="white"/>
            </a:duotone>
          </a:blip>
          <a:srcRect/>
          <a:stretch>
            <a:fillRect t="-3000" b="-3000"/>
          </a:stretch>
        </a:blipFill>
      </dgm:spPr>
    </dgm:pt>
    <dgm:pt modelId="{26014A2B-7875-4536-A2A6-7FA4F2602E0F}" type="pres">
      <dgm:prSet presAssocID="{535D6337-8426-44C5-9B0A-33C1938C2B4B}" presName="text" presStyleLbl="node1" presStyleIdx="0" presStyleCnt="4">
        <dgm:presLayoutVars>
          <dgm:bulletEnabled val="1"/>
        </dgm:presLayoutVars>
      </dgm:prSet>
      <dgm:spPr/>
    </dgm:pt>
    <dgm:pt modelId="{DE824D3F-EED2-4636-ADF0-5EBC0D208B8C}" type="pres">
      <dgm:prSet presAssocID="{25E8E23E-8112-4B87-BC1E-312C5FDE5878}" presName="spacer" presStyleCnt="0"/>
      <dgm:spPr/>
    </dgm:pt>
    <dgm:pt modelId="{760A86FA-CB03-4107-9CA6-D3141BF0D528}" type="pres">
      <dgm:prSet presAssocID="{6721747F-0210-4CFB-B0B4-C577756779DD}" presName="comp" presStyleCnt="0"/>
      <dgm:spPr/>
    </dgm:pt>
    <dgm:pt modelId="{0C6945A7-7F8E-49D2-94BB-79EFB6D225C9}" type="pres">
      <dgm:prSet presAssocID="{6721747F-0210-4CFB-B0B4-C577756779DD}" presName="box" presStyleLbl="node1" presStyleIdx="1" presStyleCnt="4" custScaleY="62896"/>
      <dgm:spPr/>
    </dgm:pt>
    <dgm:pt modelId="{0183B1C5-8A6A-4EC6-A265-58141485C546}" type="pres">
      <dgm:prSet presAssocID="{6721747F-0210-4CFB-B0B4-C577756779DD}" presName="img" presStyleLbl="fgImgPlace1" presStyleIdx="1" presStyleCnt="4" custScaleX="86648" custScaleY="77969" custLinFactNeighborX="-15129" custLinFactNeighborY="326"/>
      <dgm:spPr>
        <a:blipFill rotWithShape="1">
          <a:blip xmlns:r="http://schemas.openxmlformats.org/officeDocument/2006/relationships" r:embed="rId2">
            <a:duotone>
              <a:schemeClr val="accent6">
                <a:shade val="45000"/>
                <a:satMod val="135000"/>
              </a:schemeClr>
              <a:prstClr val="white"/>
            </a:duotone>
          </a:blip>
          <a:srcRect/>
          <a:stretch>
            <a:fillRect t="-47000" b="-47000"/>
          </a:stretch>
        </a:blipFill>
      </dgm:spPr>
    </dgm:pt>
    <dgm:pt modelId="{61D754A0-BB0F-4AEC-8E5B-297B4B60538F}" type="pres">
      <dgm:prSet presAssocID="{6721747F-0210-4CFB-B0B4-C577756779DD}" presName="text" presStyleLbl="node1" presStyleIdx="1" presStyleCnt="4">
        <dgm:presLayoutVars>
          <dgm:bulletEnabled val="1"/>
        </dgm:presLayoutVars>
      </dgm:prSet>
      <dgm:spPr/>
    </dgm:pt>
    <dgm:pt modelId="{AD413B5D-141C-45F8-AED1-EF59DC908D7A}" type="pres">
      <dgm:prSet presAssocID="{6B04B4ED-7438-4A71-ADAF-299098B45840}" presName="spacer" presStyleCnt="0"/>
      <dgm:spPr/>
    </dgm:pt>
    <dgm:pt modelId="{89A4BA36-F3B7-431D-BC42-333F2B0078A9}" type="pres">
      <dgm:prSet presAssocID="{D5C525D1-D637-4023-A25C-9967D7364C55}" presName="comp" presStyleCnt="0"/>
      <dgm:spPr/>
    </dgm:pt>
    <dgm:pt modelId="{51BA0EDF-ADEE-4B72-9459-D0568A7DACB5}" type="pres">
      <dgm:prSet presAssocID="{D5C525D1-D637-4023-A25C-9967D7364C55}" presName="box" presStyleLbl="node1" presStyleIdx="2" presStyleCnt="4" custScaleY="62684" custLinFactNeighborX="-423" custLinFactNeighborY="2198"/>
      <dgm:spPr/>
    </dgm:pt>
    <dgm:pt modelId="{E8ADB80F-1325-4965-A0F9-45BB1FE1D25D}" type="pres">
      <dgm:prSet presAssocID="{D5C525D1-D637-4023-A25C-9967D7364C55}" presName="img" presStyleLbl="fgImgPlace1" presStyleIdx="2" presStyleCnt="4" custScaleX="89732" custScaleY="78791" custLinFactNeighborX="-14271" custLinFactNeighborY="2912"/>
      <dgm:spPr>
        <a:blipFill rotWithShape="1">
          <a:blip xmlns:r="http://schemas.openxmlformats.org/officeDocument/2006/relationships" r:embed="rId3">
            <a:duotone>
              <a:schemeClr val="accent6">
                <a:shade val="45000"/>
                <a:satMod val="135000"/>
              </a:schemeClr>
              <a:prstClr val="white"/>
            </a:duotone>
          </a:blip>
          <a:srcRect/>
          <a:stretch>
            <a:fillRect t="-30000" b="-30000"/>
          </a:stretch>
        </a:blipFill>
      </dgm:spPr>
    </dgm:pt>
    <dgm:pt modelId="{E1E44178-BF8F-4CFE-8474-BF1E030A7189}" type="pres">
      <dgm:prSet presAssocID="{D5C525D1-D637-4023-A25C-9967D7364C55}" presName="text" presStyleLbl="node1" presStyleIdx="2" presStyleCnt="4">
        <dgm:presLayoutVars>
          <dgm:bulletEnabled val="1"/>
        </dgm:presLayoutVars>
      </dgm:prSet>
      <dgm:spPr/>
    </dgm:pt>
    <dgm:pt modelId="{4E658ED4-4705-4781-88AD-234935E5E04D}" type="pres">
      <dgm:prSet presAssocID="{083C382B-3AD6-45E6-A851-C8591F8C492A}" presName="spacer" presStyleCnt="0"/>
      <dgm:spPr/>
    </dgm:pt>
    <dgm:pt modelId="{FA241962-FFA6-449E-9D0A-995B06A1C42A}" type="pres">
      <dgm:prSet presAssocID="{6FDB3FBA-8BA0-4997-9739-39A0E76172EB}" presName="comp" presStyleCnt="0"/>
      <dgm:spPr/>
    </dgm:pt>
    <dgm:pt modelId="{37AAF5C0-C6C9-4B8A-B990-A45CF1F69AEE}" type="pres">
      <dgm:prSet presAssocID="{6FDB3FBA-8BA0-4997-9739-39A0E76172EB}" presName="box" presStyleLbl="node1" presStyleIdx="3" presStyleCnt="4" custScaleY="63033"/>
      <dgm:spPr/>
    </dgm:pt>
    <dgm:pt modelId="{169BB9D7-8F16-4F76-BABE-0C2B8F7BECAE}" type="pres">
      <dgm:prSet presAssocID="{6FDB3FBA-8BA0-4997-9739-39A0E76172EB}" presName="img" presStyleLbl="fgImgPlace1" presStyleIdx="3" presStyleCnt="4" custScaleX="87897" custScaleY="78791" custLinFactNeighborX="-14927" custLinFactNeighborY="159"/>
      <dgm:spPr>
        <a:blipFill rotWithShape="1">
          <a:blip xmlns:r="http://schemas.openxmlformats.org/officeDocument/2006/relationships" r:embed="rId4">
            <a:duotone>
              <a:schemeClr val="accent6">
                <a:shade val="45000"/>
                <a:satMod val="135000"/>
              </a:schemeClr>
              <a:prstClr val="white"/>
            </a:duotone>
          </a:blip>
          <a:srcRect/>
          <a:stretch>
            <a:fillRect t="-59000" b="-59000"/>
          </a:stretch>
        </a:blipFill>
      </dgm:spPr>
    </dgm:pt>
    <dgm:pt modelId="{3F6FF33E-E6F7-4709-9769-63E8BEFB636B}" type="pres">
      <dgm:prSet presAssocID="{6FDB3FBA-8BA0-4997-9739-39A0E76172EB}" presName="text" presStyleLbl="node1" presStyleIdx="3" presStyleCnt="4">
        <dgm:presLayoutVars>
          <dgm:bulletEnabled val="1"/>
        </dgm:presLayoutVars>
      </dgm:prSet>
      <dgm:spPr/>
    </dgm:pt>
  </dgm:ptLst>
  <dgm:cxnLst>
    <dgm:cxn modelId="{A3694C0A-4E15-4B4A-985A-DBC97B1FD8F5}" srcId="{AD5AE568-A53B-4F01-AB45-45CEDD1F8624}" destId="{6721747F-0210-4CFB-B0B4-C577756779DD}" srcOrd="1" destOrd="0" parTransId="{A008220C-2A6D-455F-9DF1-6A290A42EFB4}" sibTransId="{6B04B4ED-7438-4A71-ADAF-299098B45840}"/>
    <dgm:cxn modelId="{C8590512-A9E5-4490-BCD0-27560BA114F4}" type="presOf" srcId="{6FDB3FBA-8BA0-4997-9739-39A0E76172EB}" destId="{37AAF5C0-C6C9-4B8A-B990-A45CF1F69AEE}" srcOrd="0" destOrd="0" presId="urn:microsoft.com/office/officeart/2005/8/layout/vList4"/>
    <dgm:cxn modelId="{CE070016-7E35-4FBD-B22F-98C6C1C8E5BB}" type="presOf" srcId="{535D6337-8426-44C5-9B0A-33C1938C2B4B}" destId="{4399477B-318A-4E57-B19C-D36325E1BB04}" srcOrd="0" destOrd="0" presId="urn:microsoft.com/office/officeart/2005/8/layout/vList4"/>
    <dgm:cxn modelId="{FE997A1D-3514-4B12-9AB5-2593B9B0DC1A}" type="presOf" srcId="{AD5AE568-A53B-4F01-AB45-45CEDD1F8624}" destId="{7F81E920-588D-4CA7-B3B3-16D419A40ABC}" srcOrd="0" destOrd="0" presId="urn:microsoft.com/office/officeart/2005/8/layout/vList4"/>
    <dgm:cxn modelId="{C9A97324-E6E8-4FFB-876E-9BC0F539AFE9}" srcId="{AD5AE568-A53B-4F01-AB45-45CEDD1F8624}" destId="{535D6337-8426-44C5-9B0A-33C1938C2B4B}" srcOrd="0" destOrd="0" parTransId="{E2A0BD13-CA29-4FA9-9D43-FBBC8E52B3A2}" sibTransId="{25E8E23E-8112-4B87-BC1E-312C5FDE5878}"/>
    <dgm:cxn modelId="{D5565261-016B-4CF7-AA9A-52C8B9F072D8}" type="presOf" srcId="{D5C525D1-D637-4023-A25C-9967D7364C55}" destId="{E1E44178-BF8F-4CFE-8474-BF1E030A7189}" srcOrd="1" destOrd="0" presId="urn:microsoft.com/office/officeart/2005/8/layout/vList4"/>
    <dgm:cxn modelId="{E8F0D94F-0D8B-44D0-8D57-2A27D0814AC9}" type="presOf" srcId="{6FDB3FBA-8BA0-4997-9739-39A0E76172EB}" destId="{3F6FF33E-E6F7-4709-9769-63E8BEFB636B}" srcOrd="1" destOrd="0" presId="urn:microsoft.com/office/officeart/2005/8/layout/vList4"/>
    <dgm:cxn modelId="{6404D697-D96A-48F0-8331-ADAB88E978F4}" type="presOf" srcId="{535D6337-8426-44C5-9B0A-33C1938C2B4B}" destId="{26014A2B-7875-4536-A2A6-7FA4F2602E0F}" srcOrd="1" destOrd="0" presId="urn:microsoft.com/office/officeart/2005/8/layout/vList4"/>
    <dgm:cxn modelId="{17AFDCA3-65F5-44DF-B9D1-25CD72778AA2}" srcId="{AD5AE568-A53B-4F01-AB45-45CEDD1F8624}" destId="{D5C525D1-D637-4023-A25C-9967D7364C55}" srcOrd="2" destOrd="0" parTransId="{FA9ACD59-1F6A-448D-A088-2A375E12743A}" sibTransId="{083C382B-3AD6-45E6-A851-C8591F8C492A}"/>
    <dgm:cxn modelId="{71723CC5-CC03-45A4-AA46-0B9CFA3DA9A2}" type="presOf" srcId="{6721747F-0210-4CFB-B0B4-C577756779DD}" destId="{61D754A0-BB0F-4AEC-8E5B-297B4B60538F}" srcOrd="1" destOrd="0" presId="urn:microsoft.com/office/officeart/2005/8/layout/vList4"/>
    <dgm:cxn modelId="{1D9AD6CB-ADD8-4BC7-A1B6-479C97F30FD9}" type="presOf" srcId="{D5C525D1-D637-4023-A25C-9967D7364C55}" destId="{51BA0EDF-ADEE-4B72-9459-D0568A7DACB5}" srcOrd="0" destOrd="0" presId="urn:microsoft.com/office/officeart/2005/8/layout/vList4"/>
    <dgm:cxn modelId="{8CD3ECE5-D10E-4717-8A0B-56794DE3ADB5}" type="presOf" srcId="{6721747F-0210-4CFB-B0B4-C577756779DD}" destId="{0C6945A7-7F8E-49D2-94BB-79EFB6D225C9}" srcOrd="0" destOrd="0" presId="urn:microsoft.com/office/officeart/2005/8/layout/vList4"/>
    <dgm:cxn modelId="{C63F97F2-6C8D-49F1-A884-72B8272E9504}" srcId="{AD5AE568-A53B-4F01-AB45-45CEDD1F8624}" destId="{6FDB3FBA-8BA0-4997-9739-39A0E76172EB}" srcOrd="3" destOrd="0" parTransId="{7FA12EBA-F493-4D28-965A-4B2D5EBD354A}" sibTransId="{15778160-8B63-488B-A151-9EB361F476B7}"/>
    <dgm:cxn modelId="{5AE731D8-2D34-4087-9004-ABFD5611DEEC}" type="presParOf" srcId="{7F81E920-588D-4CA7-B3B3-16D419A40ABC}" destId="{6DF8B133-10CB-456B-B3DD-1D7B4D1872DA}" srcOrd="0" destOrd="0" presId="urn:microsoft.com/office/officeart/2005/8/layout/vList4"/>
    <dgm:cxn modelId="{1D614FCF-7E26-4D34-91F0-70353969DDD6}" type="presParOf" srcId="{6DF8B133-10CB-456B-B3DD-1D7B4D1872DA}" destId="{4399477B-318A-4E57-B19C-D36325E1BB04}" srcOrd="0" destOrd="0" presId="urn:microsoft.com/office/officeart/2005/8/layout/vList4"/>
    <dgm:cxn modelId="{519E93F1-9BB2-434D-B1D4-0D2E9A6E839E}" type="presParOf" srcId="{6DF8B133-10CB-456B-B3DD-1D7B4D1872DA}" destId="{AAF9176B-8DB4-4E53-8D13-A8D872A579FE}" srcOrd="1" destOrd="0" presId="urn:microsoft.com/office/officeart/2005/8/layout/vList4"/>
    <dgm:cxn modelId="{BEA097E0-429B-42DB-953C-87BED76C6CD8}" type="presParOf" srcId="{6DF8B133-10CB-456B-B3DD-1D7B4D1872DA}" destId="{26014A2B-7875-4536-A2A6-7FA4F2602E0F}" srcOrd="2" destOrd="0" presId="urn:microsoft.com/office/officeart/2005/8/layout/vList4"/>
    <dgm:cxn modelId="{5A22D9C0-E14F-4FBC-BEAB-54713D0ABDC5}" type="presParOf" srcId="{7F81E920-588D-4CA7-B3B3-16D419A40ABC}" destId="{DE824D3F-EED2-4636-ADF0-5EBC0D208B8C}" srcOrd="1" destOrd="0" presId="urn:microsoft.com/office/officeart/2005/8/layout/vList4"/>
    <dgm:cxn modelId="{8C7592D5-9E5C-4260-98EB-43BA99BAE838}" type="presParOf" srcId="{7F81E920-588D-4CA7-B3B3-16D419A40ABC}" destId="{760A86FA-CB03-4107-9CA6-D3141BF0D528}" srcOrd="2" destOrd="0" presId="urn:microsoft.com/office/officeart/2005/8/layout/vList4"/>
    <dgm:cxn modelId="{87872EC6-A5D3-41A9-A369-63BCD0C36794}" type="presParOf" srcId="{760A86FA-CB03-4107-9CA6-D3141BF0D528}" destId="{0C6945A7-7F8E-49D2-94BB-79EFB6D225C9}" srcOrd="0" destOrd="0" presId="urn:microsoft.com/office/officeart/2005/8/layout/vList4"/>
    <dgm:cxn modelId="{79A706FA-0631-4A77-8C84-A67360C25D38}" type="presParOf" srcId="{760A86FA-CB03-4107-9CA6-D3141BF0D528}" destId="{0183B1C5-8A6A-4EC6-A265-58141485C546}" srcOrd="1" destOrd="0" presId="urn:microsoft.com/office/officeart/2005/8/layout/vList4"/>
    <dgm:cxn modelId="{4AE0F5B6-9781-48FD-8B5F-E47EA41DE6E9}" type="presParOf" srcId="{760A86FA-CB03-4107-9CA6-D3141BF0D528}" destId="{61D754A0-BB0F-4AEC-8E5B-297B4B60538F}" srcOrd="2" destOrd="0" presId="urn:microsoft.com/office/officeart/2005/8/layout/vList4"/>
    <dgm:cxn modelId="{043D28DC-B951-47D1-B89F-0241839DC5E0}" type="presParOf" srcId="{7F81E920-588D-4CA7-B3B3-16D419A40ABC}" destId="{AD413B5D-141C-45F8-AED1-EF59DC908D7A}" srcOrd="3" destOrd="0" presId="urn:microsoft.com/office/officeart/2005/8/layout/vList4"/>
    <dgm:cxn modelId="{EBF4AE35-13AD-4407-8902-6E44AB27440A}" type="presParOf" srcId="{7F81E920-588D-4CA7-B3B3-16D419A40ABC}" destId="{89A4BA36-F3B7-431D-BC42-333F2B0078A9}" srcOrd="4" destOrd="0" presId="urn:microsoft.com/office/officeart/2005/8/layout/vList4"/>
    <dgm:cxn modelId="{FCD4C5ED-DDBF-4DC6-B5F5-22E910DC4684}" type="presParOf" srcId="{89A4BA36-F3B7-431D-BC42-333F2B0078A9}" destId="{51BA0EDF-ADEE-4B72-9459-D0568A7DACB5}" srcOrd="0" destOrd="0" presId="urn:microsoft.com/office/officeart/2005/8/layout/vList4"/>
    <dgm:cxn modelId="{FD8203B5-6016-4505-9F31-8CF08F117229}" type="presParOf" srcId="{89A4BA36-F3B7-431D-BC42-333F2B0078A9}" destId="{E8ADB80F-1325-4965-A0F9-45BB1FE1D25D}" srcOrd="1" destOrd="0" presId="urn:microsoft.com/office/officeart/2005/8/layout/vList4"/>
    <dgm:cxn modelId="{1AE8EA81-2D3F-40B1-A417-E8782E6F76C0}" type="presParOf" srcId="{89A4BA36-F3B7-431D-BC42-333F2B0078A9}" destId="{E1E44178-BF8F-4CFE-8474-BF1E030A7189}" srcOrd="2" destOrd="0" presId="urn:microsoft.com/office/officeart/2005/8/layout/vList4"/>
    <dgm:cxn modelId="{2D64167F-3368-4209-91E7-F2119DF5B6CB}" type="presParOf" srcId="{7F81E920-588D-4CA7-B3B3-16D419A40ABC}" destId="{4E658ED4-4705-4781-88AD-234935E5E04D}" srcOrd="5" destOrd="0" presId="urn:microsoft.com/office/officeart/2005/8/layout/vList4"/>
    <dgm:cxn modelId="{2FF7DED8-F2F3-4448-964F-C063DAE3C87F}" type="presParOf" srcId="{7F81E920-588D-4CA7-B3B3-16D419A40ABC}" destId="{FA241962-FFA6-449E-9D0A-995B06A1C42A}" srcOrd="6" destOrd="0" presId="urn:microsoft.com/office/officeart/2005/8/layout/vList4"/>
    <dgm:cxn modelId="{35F3D8B0-7891-4567-A39F-FE6D2598FE13}" type="presParOf" srcId="{FA241962-FFA6-449E-9D0A-995B06A1C42A}" destId="{37AAF5C0-C6C9-4B8A-B990-A45CF1F69AEE}" srcOrd="0" destOrd="0" presId="urn:microsoft.com/office/officeart/2005/8/layout/vList4"/>
    <dgm:cxn modelId="{6B417FC9-0102-4BA8-A52E-36A92FC1EBFA}" type="presParOf" srcId="{FA241962-FFA6-449E-9D0A-995B06A1C42A}" destId="{169BB9D7-8F16-4F76-BABE-0C2B8F7BECAE}" srcOrd="1" destOrd="0" presId="urn:microsoft.com/office/officeart/2005/8/layout/vList4"/>
    <dgm:cxn modelId="{6028E53E-4AB0-4DBA-B0F7-5B4A669AB7BE}" type="presParOf" srcId="{FA241962-FFA6-449E-9D0A-995B06A1C42A}" destId="{3F6FF33E-E6F7-4709-9769-63E8BEFB636B}"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57DB16-B68F-41C6-A7AB-F40CBFCF9265}" type="doc">
      <dgm:prSet loTypeId="urn:microsoft.com/office/officeart/2005/8/layout/vList6" loCatId="list" qsTypeId="urn:microsoft.com/office/officeart/2005/8/quickstyle/simple1" qsCatId="simple" csTypeId="urn:microsoft.com/office/officeart/2005/8/colors/accent6_2" csCatId="accent6" phldr="1"/>
      <dgm:spPr/>
      <dgm:t>
        <a:bodyPr/>
        <a:lstStyle/>
        <a:p>
          <a:endParaRPr lang="en-US"/>
        </a:p>
      </dgm:t>
    </dgm:pt>
    <dgm:pt modelId="{0A3B7281-B4B4-4140-8604-691CA76A8344}">
      <dgm:prSet phldrT="[Text]"/>
      <dgm:spPr/>
      <dgm:t>
        <a:bodyPr/>
        <a:lstStyle/>
        <a:p>
          <a:r>
            <a:rPr lang="en-US" dirty="0"/>
            <a:t>Background and Overall Health</a:t>
          </a:r>
        </a:p>
      </dgm:t>
    </dgm:pt>
    <dgm:pt modelId="{169684E0-11FD-469D-9D65-E98C937BB635}" type="parTrans" cxnId="{DCDB3569-53D0-4550-9FF7-9E0C7F0904D0}">
      <dgm:prSet/>
      <dgm:spPr/>
      <dgm:t>
        <a:bodyPr/>
        <a:lstStyle/>
        <a:p>
          <a:endParaRPr lang="en-US"/>
        </a:p>
      </dgm:t>
    </dgm:pt>
    <dgm:pt modelId="{2249BCF8-E223-4AE9-AE81-15C2680621BB}" type="sibTrans" cxnId="{DCDB3569-53D0-4550-9FF7-9E0C7F0904D0}">
      <dgm:prSet/>
      <dgm:spPr/>
      <dgm:t>
        <a:bodyPr/>
        <a:lstStyle/>
        <a:p>
          <a:endParaRPr lang="en-US"/>
        </a:p>
      </dgm:t>
    </dgm:pt>
    <dgm:pt modelId="{9F684E51-981A-4CFC-8F72-7D5767AF97DD}">
      <dgm:prSet phldrT="[Text]"/>
      <dgm:spPr/>
      <dgm:t>
        <a:bodyPr/>
        <a:lstStyle/>
        <a:p>
          <a:r>
            <a:rPr lang="en-US" dirty="0"/>
            <a:t>Background Information</a:t>
          </a:r>
        </a:p>
      </dgm:t>
    </dgm:pt>
    <dgm:pt modelId="{69222D5D-001E-4C86-B4A2-7D8BE6A6EFBF}" type="parTrans" cxnId="{218F0433-5144-4C03-9F48-EC1E5E8C4BCE}">
      <dgm:prSet/>
      <dgm:spPr/>
      <dgm:t>
        <a:bodyPr/>
        <a:lstStyle/>
        <a:p>
          <a:endParaRPr lang="en-US"/>
        </a:p>
      </dgm:t>
    </dgm:pt>
    <dgm:pt modelId="{5976564E-2240-4380-92E5-57E0B4FB5409}" type="sibTrans" cxnId="{218F0433-5144-4C03-9F48-EC1E5E8C4BCE}">
      <dgm:prSet/>
      <dgm:spPr/>
      <dgm:t>
        <a:bodyPr/>
        <a:lstStyle/>
        <a:p>
          <a:endParaRPr lang="en-US"/>
        </a:p>
      </dgm:t>
    </dgm:pt>
    <dgm:pt modelId="{72C5F3EA-92AC-465E-89D4-E2287944F17C}">
      <dgm:prSet phldrT="[Text]"/>
      <dgm:spPr/>
      <dgm:t>
        <a:bodyPr/>
        <a:lstStyle/>
        <a:p>
          <a:r>
            <a:rPr lang="en-US" dirty="0"/>
            <a:t>Education and Occupation</a:t>
          </a:r>
        </a:p>
      </dgm:t>
    </dgm:pt>
    <dgm:pt modelId="{0580D160-B9D7-46A7-A558-17270BAA216F}" type="parTrans" cxnId="{F9712D50-C86B-4253-8066-8764251C79BF}">
      <dgm:prSet/>
      <dgm:spPr/>
      <dgm:t>
        <a:bodyPr/>
        <a:lstStyle/>
        <a:p>
          <a:endParaRPr lang="en-US"/>
        </a:p>
      </dgm:t>
    </dgm:pt>
    <dgm:pt modelId="{AA219AA0-ED89-4797-A730-4F81F04C5D48}" type="sibTrans" cxnId="{F9712D50-C86B-4253-8066-8764251C79BF}">
      <dgm:prSet/>
      <dgm:spPr/>
      <dgm:t>
        <a:bodyPr/>
        <a:lstStyle/>
        <a:p>
          <a:endParaRPr lang="en-US"/>
        </a:p>
      </dgm:t>
    </dgm:pt>
    <dgm:pt modelId="{294C9CA8-0765-4B3E-9F8E-238F6FDD9681}">
      <dgm:prSet phldrT="[Text]"/>
      <dgm:spPr/>
      <dgm:t>
        <a:bodyPr/>
        <a:lstStyle/>
        <a:p>
          <a:r>
            <a:rPr lang="en-US" dirty="0"/>
            <a:t>Medications, Reproductive Health, Exercise, Sleep</a:t>
          </a:r>
        </a:p>
      </dgm:t>
    </dgm:pt>
    <dgm:pt modelId="{70C78CCE-8C1B-4A50-A800-8F20DEEE7B2F}" type="parTrans" cxnId="{DFF6F2E4-2584-4097-B547-C08354183773}">
      <dgm:prSet/>
      <dgm:spPr/>
      <dgm:t>
        <a:bodyPr/>
        <a:lstStyle/>
        <a:p>
          <a:endParaRPr lang="en-US"/>
        </a:p>
      </dgm:t>
    </dgm:pt>
    <dgm:pt modelId="{75179925-EAD5-4F96-AFE6-6AC070E260EB}" type="sibTrans" cxnId="{DFF6F2E4-2584-4097-B547-C08354183773}">
      <dgm:prSet/>
      <dgm:spPr/>
      <dgm:t>
        <a:bodyPr/>
        <a:lstStyle/>
        <a:p>
          <a:endParaRPr lang="en-US"/>
        </a:p>
      </dgm:t>
    </dgm:pt>
    <dgm:pt modelId="{C553C8D5-01D8-4A19-ABCE-0460F8431038}">
      <dgm:prSet phldrT="[Text]"/>
      <dgm:spPr/>
      <dgm:t>
        <a:bodyPr/>
        <a:lstStyle/>
        <a:p>
          <a:r>
            <a:rPr lang="en-US" dirty="0"/>
            <a:t>Medications</a:t>
          </a:r>
        </a:p>
      </dgm:t>
    </dgm:pt>
    <dgm:pt modelId="{2BAAA002-5712-47DC-8816-3C3A8269B277}" type="parTrans" cxnId="{45579392-19AD-41F4-9ACC-8380D694D2CB}">
      <dgm:prSet/>
      <dgm:spPr/>
      <dgm:t>
        <a:bodyPr/>
        <a:lstStyle/>
        <a:p>
          <a:endParaRPr lang="en-US"/>
        </a:p>
      </dgm:t>
    </dgm:pt>
    <dgm:pt modelId="{6C5D185C-CE0F-46B9-B75E-AC85C02927BF}" type="sibTrans" cxnId="{45579392-19AD-41F4-9ACC-8380D694D2CB}">
      <dgm:prSet/>
      <dgm:spPr/>
      <dgm:t>
        <a:bodyPr/>
        <a:lstStyle/>
        <a:p>
          <a:endParaRPr lang="en-US"/>
        </a:p>
      </dgm:t>
    </dgm:pt>
    <dgm:pt modelId="{4C7FB11C-C21C-411E-9EAF-7EE8F384E75B}">
      <dgm:prSet phldrT="[Text]"/>
      <dgm:spPr/>
      <dgm:t>
        <a:bodyPr/>
        <a:lstStyle/>
        <a:p>
          <a:r>
            <a:rPr lang="en-US" dirty="0"/>
            <a:t>Medical History</a:t>
          </a:r>
        </a:p>
      </dgm:t>
    </dgm:pt>
    <dgm:pt modelId="{0B799FDA-7D8F-4359-B325-72D995028466}" type="parTrans" cxnId="{24DD24C3-03B3-46C2-A3C3-1C73D01DA355}">
      <dgm:prSet/>
      <dgm:spPr/>
      <dgm:t>
        <a:bodyPr/>
        <a:lstStyle/>
        <a:p>
          <a:endParaRPr lang="en-US"/>
        </a:p>
      </dgm:t>
    </dgm:pt>
    <dgm:pt modelId="{0DBD61F6-4640-4725-B4B1-61472764B9B4}" type="sibTrans" cxnId="{24DD24C3-03B3-46C2-A3C3-1C73D01DA355}">
      <dgm:prSet/>
      <dgm:spPr/>
      <dgm:t>
        <a:bodyPr/>
        <a:lstStyle/>
        <a:p>
          <a:endParaRPr lang="en-US"/>
        </a:p>
      </dgm:t>
    </dgm:pt>
    <dgm:pt modelId="{E1552B12-2C2C-480C-907B-756999F24B9A}">
      <dgm:prSet phldrT="[Text]"/>
      <dgm:spPr/>
      <dgm:t>
        <a:bodyPr/>
        <a:lstStyle/>
        <a:p>
          <a:r>
            <a:rPr lang="en-US" dirty="0"/>
            <a:t>Family History of Cancer</a:t>
          </a:r>
        </a:p>
      </dgm:t>
    </dgm:pt>
    <dgm:pt modelId="{CD19B61D-56EA-4B30-A5AC-36E7F93374F5}" type="parTrans" cxnId="{A67E9DBA-E3AD-44AF-871C-EF3E2241C383}">
      <dgm:prSet/>
      <dgm:spPr/>
      <dgm:t>
        <a:bodyPr/>
        <a:lstStyle/>
        <a:p>
          <a:endParaRPr lang="en-US"/>
        </a:p>
      </dgm:t>
    </dgm:pt>
    <dgm:pt modelId="{B1A82648-4CC3-4449-A499-A0A9196BEF9C}" type="sibTrans" cxnId="{A67E9DBA-E3AD-44AF-871C-EF3E2241C383}">
      <dgm:prSet/>
      <dgm:spPr/>
      <dgm:t>
        <a:bodyPr/>
        <a:lstStyle/>
        <a:p>
          <a:endParaRPr lang="en-US"/>
        </a:p>
      </dgm:t>
    </dgm:pt>
    <dgm:pt modelId="{01412A58-20B2-4E3E-992D-4326E32CD7DF}">
      <dgm:prSet phldrT="[Text]"/>
      <dgm:spPr/>
      <dgm:t>
        <a:bodyPr/>
        <a:lstStyle/>
        <a:p>
          <a:r>
            <a:rPr lang="en-US" dirty="0"/>
            <a:t>Physical Activity</a:t>
          </a:r>
        </a:p>
      </dgm:t>
    </dgm:pt>
    <dgm:pt modelId="{29A911A0-701C-46DF-8673-848133969898}" type="parTrans" cxnId="{F685F3D5-75AA-492D-A0B2-F6122E30BCDD}">
      <dgm:prSet/>
      <dgm:spPr/>
      <dgm:t>
        <a:bodyPr/>
        <a:lstStyle/>
        <a:p>
          <a:endParaRPr lang="en-US"/>
        </a:p>
      </dgm:t>
    </dgm:pt>
    <dgm:pt modelId="{C2AFD5BA-303A-44AF-B2A2-DB5D63BC0CC3}" type="sibTrans" cxnId="{F685F3D5-75AA-492D-A0B2-F6122E30BCDD}">
      <dgm:prSet/>
      <dgm:spPr/>
      <dgm:t>
        <a:bodyPr/>
        <a:lstStyle/>
        <a:p>
          <a:endParaRPr lang="en-US"/>
        </a:p>
      </dgm:t>
    </dgm:pt>
    <dgm:pt modelId="{299CFF5E-B229-43C9-BD8E-61FDBD073DD0}">
      <dgm:prSet phldrT="[Text]"/>
      <dgm:spPr/>
      <dgm:t>
        <a:bodyPr/>
        <a:lstStyle/>
        <a:p>
          <a:r>
            <a:rPr lang="en-US" dirty="0"/>
            <a:t>Sleep</a:t>
          </a:r>
        </a:p>
      </dgm:t>
    </dgm:pt>
    <dgm:pt modelId="{2219700B-514C-432D-9F79-508A5786E035}" type="parTrans" cxnId="{6EF61D48-C8D7-4993-A8C2-B7A1D83040A3}">
      <dgm:prSet/>
      <dgm:spPr/>
      <dgm:t>
        <a:bodyPr/>
        <a:lstStyle/>
        <a:p>
          <a:endParaRPr lang="en-US"/>
        </a:p>
      </dgm:t>
    </dgm:pt>
    <dgm:pt modelId="{945BE8C2-FB59-4B6D-B6DF-5FF8DD66EEA9}" type="sibTrans" cxnId="{6EF61D48-C8D7-4993-A8C2-B7A1D83040A3}">
      <dgm:prSet/>
      <dgm:spPr/>
      <dgm:t>
        <a:bodyPr/>
        <a:lstStyle/>
        <a:p>
          <a:endParaRPr lang="en-US"/>
        </a:p>
      </dgm:t>
    </dgm:pt>
    <dgm:pt modelId="{C77891C8-BCCA-4191-8D92-2313228DEBE5}">
      <dgm:prSet/>
      <dgm:spPr/>
      <dgm:t>
        <a:bodyPr/>
        <a:lstStyle/>
        <a:p>
          <a:r>
            <a:rPr lang="en-US" dirty="0"/>
            <a:t>Pregnancy History</a:t>
          </a:r>
        </a:p>
      </dgm:t>
    </dgm:pt>
    <dgm:pt modelId="{5CAF29F7-3CB1-44F2-8C85-24E6103B6694}" type="parTrans" cxnId="{F179CA8D-7A40-47B6-B1BC-288ACDFB1E23}">
      <dgm:prSet/>
      <dgm:spPr/>
      <dgm:t>
        <a:bodyPr/>
        <a:lstStyle/>
        <a:p>
          <a:endParaRPr lang="en-US"/>
        </a:p>
      </dgm:t>
    </dgm:pt>
    <dgm:pt modelId="{68B84551-7712-4623-AACC-21AE29F4FC1E}" type="sibTrans" cxnId="{F179CA8D-7A40-47B6-B1BC-288ACDFB1E23}">
      <dgm:prSet/>
      <dgm:spPr/>
      <dgm:t>
        <a:bodyPr/>
        <a:lstStyle/>
        <a:p>
          <a:endParaRPr lang="en-US"/>
        </a:p>
      </dgm:t>
    </dgm:pt>
    <dgm:pt modelId="{1E25E132-5C10-44F1-9337-51FC22EE1B5F}">
      <dgm:prSet/>
      <dgm:spPr/>
      <dgm:t>
        <a:bodyPr/>
        <a:lstStyle/>
        <a:p>
          <a:r>
            <a:rPr lang="en-US" dirty="0"/>
            <a:t>Smoking, Alcohol, Sun Exposure</a:t>
          </a:r>
        </a:p>
      </dgm:t>
    </dgm:pt>
    <dgm:pt modelId="{5FECC234-CA47-4BB2-90D3-50CAACD02687}" type="parTrans" cxnId="{3BBAA41A-5DF8-4DD8-BFD3-F6DD23301F2A}">
      <dgm:prSet/>
      <dgm:spPr/>
      <dgm:t>
        <a:bodyPr/>
        <a:lstStyle/>
        <a:p>
          <a:endParaRPr lang="en-US"/>
        </a:p>
      </dgm:t>
    </dgm:pt>
    <dgm:pt modelId="{B3B3F5B0-0F95-4CB9-8426-88E395321171}" type="sibTrans" cxnId="{3BBAA41A-5DF8-4DD8-BFD3-F6DD23301F2A}">
      <dgm:prSet/>
      <dgm:spPr/>
      <dgm:t>
        <a:bodyPr/>
        <a:lstStyle/>
        <a:p>
          <a:endParaRPr lang="en-US"/>
        </a:p>
      </dgm:t>
    </dgm:pt>
    <dgm:pt modelId="{99606A55-9FF3-4A6A-80E5-4177AD729946}">
      <dgm:prSet/>
      <dgm:spPr/>
      <dgm:t>
        <a:bodyPr/>
        <a:lstStyle/>
        <a:p>
          <a:r>
            <a:rPr lang="en-US" dirty="0"/>
            <a:t>Tobacco</a:t>
          </a:r>
        </a:p>
      </dgm:t>
    </dgm:pt>
    <dgm:pt modelId="{A3A76496-E8C3-4E7D-BA3F-9638DFD22AEB}" type="parTrans" cxnId="{81F9A315-C776-4474-95DC-E3A7206948EC}">
      <dgm:prSet/>
      <dgm:spPr/>
      <dgm:t>
        <a:bodyPr/>
        <a:lstStyle/>
        <a:p>
          <a:endParaRPr lang="en-US"/>
        </a:p>
      </dgm:t>
    </dgm:pt>
    <dgm:pt modelId="{4438C61D-3703-4C0B-86F5-09A65D65DFCF}" type="sibTrans" cxnId="{81F9A315-C776-4474-95DC-E3A7206948EC}">
      <dgm:prSet/>
      <dgm:spPr/>
      <dgm:t>
        <a:bodyPr/>
        <a:lstStyle/>
        <a:p>
          <a:endParaRPr lang="en-US"/>
        </a:p>
      </dgm:t>
    </dgm:pt>
    <dgm:pt modelId="{2D676E81-03BE-4A3A-9EDE-17EF74F12193}">
      <dgm:prSet/>
      <dgm:spPr/>
      <dgm:t>
        <a:bodyPr/>
        <a:lstStyle/>
        <a:p>
          <a:r>
            <a:rPr lang="en-US" dirty="0"/>
            <a:t>Marijuana</a:t>
          </a:r>
        </a:p>
      </dgm:t>
    </dgm:pt>
    <dgm:pt modelId="{73084B99-43C1-437E-A76B-BAE915A8143D}" type="parTrans" cxnId="{F71C5ACE-F20B-4AEF-B48E-15D3ACAEFFA6}">
      <dgm:prSet/>
      <dgm:spPr/>
      <dgm:t>
        <a:bodyPr/>
        <a:lstStyle/>
        <a:p>
          <a:endParaRPr lang="en-US"/>
        </a:p>
      </dgm:t>
    </dgm:pt>
    <dgm:pt modelId="{1A939BCC-1E42-4F09-B640-5FB94BE890CF}" type="sibTrans" cxnId="{F71C5ACE-F20B-4AEF-B48E-15D3ACAEFFA6}">
      <dgm:prSet/>
      <dgm:spPr/>
      <dgm:t>
        <a:bodyPr/>
        <a:lstStyle/>
        <a:p>
          <a:endParaRPr lang="en-US"/>
        </a:p>
      </dgm:t>
    </dgm:pt>
    <dgm:pt modelId="{599592BE-7B8E-403B-958B-C0281C28DC9D}">
      <dgm:prSet/>
      <dgm:spPr/>
      <dgm:t>
        <a:bodyPr/>
        <a:lstStyle/>
        <a:p>
          <a:r>
            <a:rPr lang="en-US" dirty="0"/>
            <a:t>Alcohol</a:t>
          </a:r>
        </a:p>
      </dgm:t>
    </dgm:pt>
    <dgm:pt modelId="{07DB2DEF-1CA8-4B2D-ABA0-18EDB89A83D8}" type="parTrans" cxnId="{109DACB1-6D06-41AE-8EE8-CAADEC524944}">
      <dgm:prSet/>
      <dgm:spPr/>
      <dgm:t>
        <a:bodyPr/>
        <a:lstStyle/>
        <a:p>
          <a:endParaRPr lang="en-US"/>
        </a:p>
      </dgm:t>
    </dgm:pt>
    <dgm:pt modelId="{9511D1A1-DA18-4E91-AE92-555D3EA99E4B}" type="sibTrans" cxnId="{109DACB1-6D06-41AE-8EE8-CAADEC524944}">
      <dgm:prSet/>
      <dgm:spPr/>
      <dgm:t>
        <a:bodyPr/>
        <a:lstStyle/>
        <a:p>
          <a:endParaRPr lang="en-US"/>
        </a:p>
      </dgm:t>
    </dgm:pt>
    <dgm:pt modelId="{4F191497-D90B-40B8-B867-9041E9D9FF94}">
      <dgm:prSet/>
      <dgm:spPr/>
      <dgm:t>
        <a:bodyPr/>
        <a:lstStyle/>
        <a:p>
          <a:r>
            <a:rPr lang="en-US" dirty="0"/>
            <a:t>Sun Exposure</a:t>
          </a:r>
        </a:p>
      </dgm:t>
    </dgm:pt>
    <dgm:pt modelId="{548EE95D-5170-4CEA-A74A-6C986D186D2C}" type="parTrans" cxnId="{8207724E-A124-45C8-9658-9942805CA71D}">
      <dgm:prSet/>
      <dgm:spPr/>
      <dgm:t>
        <a:bodyPr/>
        <a:lstStyle/>
        <a:p>
          <a:endParaRPr lang="en-US"/>
        </a:p>
      </dgm:t>
    </dgm:pt>
    <dgm:pt modelId="{E228FD3D-CB03-4AF6-8935-1646DB5D95C7}" type="sibTrans" cxnId="{8207724E-A124-45C8-9658-9942805CA71D}">
      <dgm:prSet/>
      <dgm:spPr/>
      <dgm:t>
        <a:bodyPr/>
        <a:lstStyle/>
        <a:p>
          <a:endParaRPr lang="en-US"/>
        </a:p>
      </dgm:t>
    </dgm:pt>
    <dgm:pt modelId="{FC4175F2-4AEC-4175-9F8C-BDC73864C898}">
      <dgm:prSet/>
      <dgm:spPr/>
      <dgm:t>
        <a:bodyPr/>
        <a:lstStyle/>
        <a:p>
          <a:r>
            <a:rPr lang="en-US" dirty="0"/>
            <a:t>Where You Live and Work</a:t>
          </a:r>
        </a:p>
      </dgm:t>
    </dgm:pt>
    <dgm:pt modelId="{B220C5DA-6CF7-4164-978E-C61E0C478884}" type="parTrans" cxnId="{147453B4-D4EC-4D45-BFBD-31B65507AA29}">
      <dgm:prSet/>
      <dgm:spPr/>
      <dgm:t>
        <a:bodyPr/>
        <a:lstStyle/>
        <a:p>
          <a:endParaRPr lang="en-US"/>
        </a:p>
      </dgm:t>
    </dgm:pt>
    <dgm:pt modelId="{F3694226-1B95-44B5-B1CB-B97A2F05CE39}" type="sibTrans" cxnId="{147453B4-D4EC-4D45-BFBD-31B65507AA29}">
      <dgm:prSet/>
      <dgm:spPr/>
      <dgm:t>
        <a:bodyPr/>
        <a:lstStyle/>
        <a:p>
          <a:endParaRPr lang="en-US"/>
        </a:p>
      </dgm:t>
    </dgm:pt>
    <dgm:pt modelId="{20F98545-E807-4123-ABDE-57F189B8B542}">
      <dgm:prSet/>
      <dgm:spPr/>
      <dgm:t>
        <a:bodyPr/>
        <a:lstStyle/>
        <a:p>
          <a:r>
            <a:rPr lang="en-US" dirty="0"/>
            <a:t>Residential History</a:t>
          </a:r>
        </a:p>
      </dgm:t>
    </dgm:pt>
    <dgm:pt modelId="{AFD3E8DF-D683-4BD1-85AD-8E7508F9D108}" type="parTrans" cxnId="{9A1C39AC-6008-402B-A099-7C87E9E9F529}">
      <dgm:prSet/>
      <dgm:spPr/>
      <dgm:t>
        <a:bodyPr/>
        <a:lstStyle/>
        <a:p>
          <a:endParaRPr lang="en-US"/>
        </a:p>
      </dgm:t>
    </dgm:pt>
    <dgm:pt modelId="{9C00F8E0-653A-40CF-B95B-9C0705214649}" type="sibTrans" cxnId="{9A1C39AC-6008-402B-A099-7C87E9E9F529}">
      <dgm:prSet/>
      <dgm:spPr/>
      <dgm:t>
        <a:bodyPr/>
        <a:lstStyle/>
        <a:p>
          <a:endParaRPr lang="en-US"/>
        </a:p>
      </dgm:t>
    </dgm:pt>
    <dgm:pt modelId="{A1B16991-E3C0-4E8F-BE5C-698469EF14AE}">
      <dgm:prSet/>
      <dgm:spPr/>
      <dgm:t>
        <a:bodyPr/>
        <a:lstStyle/>
        <a:p>
          <a:r>
            <a:rPr lang="en-US" dirty="0"/>
            <a:t>Commuting</a:t>
          </a:r>
        </a:p>
      </dgm:t>
    </dgm:pt>
    <dgm:pt modelId="{0DFE2A3A-7CB7-458A-A6C8-7A84C388CA11}" type="parTrans" cxnId="{30557403-C8BB-466A-A44A-844F513EF5E0}">
      <dgm:prSet/>
      <dgm:spPr/>
      <dgm:t>
        <a:bodyPr/>
        <a:lstStyle/>
        <a:p>
          <a:endParaRPr lang="en-US"/>
        </a:p>
      </dgm:t>
    </dgm:pt>
    <dgm:pt modelId="{0EDD79C4-1423-4101-9A4F-A4C39F4F9A41}" type="sibTrans" cxnId="{30557403-C8BB-466A-A44A-844F513EF5E0}">
      <dgm:prSet/>
      <dgm:spPr/>
      <dgm:t>
        <a:bodyPr/>
        <a:lstStyle/>
        <a:p>
          <a:endParaRPr lang="en-US"/>
        </a:p>
      </dgm:t>
    </dgm:pt>
    <dgm:pt modelId="{8385D61D-DDE8-4122-B44F-3B92FA8F5B51}" type="pres">
      <dgm:prSet presAssocID="{C657DB16-B68F-41C6-A7AB-F40CBFCF9265}" presName="Name0" presStyleCnt="0">
        <dgm:presLayoutVars>
          <dgm:dir/>
          <dgm:animLvl val="lvl"/>
          <dgm:resizeHandles/>
        </dgm:presLayoutVars>
      </dgm:prSet>
      <dgm:spPr/>
    </dgm:pt>
    <dgm:pt modelId="{FDC420FB-F615-414F-9F15-BC6BE19B45A5}" type="pres">
      <dgm:prSet presAssocID="{0A3B7281-B4B4-4140-8604-691CA76A8344}" presName="linNode" presStyleCnt="0"/>
      <dgm:spPr/>
    </dgm:pt>
    <dgm:pt modelId="{246E336F-154E-42B0-891D-C23CE71D3E84}" type="pres">
      <dgm:prSet presAssocID="{0A3B7281-B4B4-4140-8604-691CA76A8344}" presName="parentShp" presStyleLbl="node1" presStyleIdx="0" presStyleCnt="4">
        <dgm:presLayoutVars>
          <dgm:bulletEnabled val="1"/>
        </dgm:presLayoutVars>
      </dgm:prSet>
      <dgm:spPr/>
    </dgm:pt>
    <dgm:pt modelId="{3BB35FF7-BB98-4B5E-AD87-8252EC5580FC}" type="pres">
      <dgm:prSet presAssocID="{0A3B7281-B4B4-4140-8604-691CA76A8344}" presName="childShp" presStyleLbl="bgAccFollowNode1" presStyleIdx="0" presStyleCnt="4">
        <dgm:presLayoutVars>
          <dgm:bulletEnabled val="1"/>
        </dgm:presLayoutVars>
      </dgm:prSet>
      <dgm:spPr/>
    </dgm:pt>
    <dgm:pt modelId="{2A1DDF17-6E64-4790-BAD7-98D6A539C55D}" type="pres">
      <dgm:prSet presAssocID="{2249BCF8-E223-4AE9-AE81-15C2680621BB}" presName="spacing" presStyleCnt="0"/>
      <dgm:spPr/>
    </dgm:pt>
    <dgm:pt modelId="{DBCF71A5-349B-4C43-9B7F-A79C22D05BC3}" type="pres">
      <dgm:prSet presAssocID="{294C9CA8-0765-4B3E-9F8E-238F6FDD9681}" presName="linNode" presStyleCnt="0"/>
      <dgm:spPr/>
    </dgm:pt>
    <dgm:pt modelId="{8B83AF00-914D-419C-8AB4-80714F8261FE}" type="pres">
      <dgm:prSet presAssocID="{294C9CA8-0765-4B3E-9F8E-238F6FDD9681}" presName="parentShp" presStyleLbl="node1" presStyleIdx="1" presStyleCnt="4">
        <dgm:presLayoutVars>
          <dgm:bulletEnabled val="1"/>
        </dgm:presLayoutVars>
      </dgm:prSet>
      <dgm:spPr/>
    </dgm:pt>
    <dgm:pt modelId="{A3890799-DF35-4AF1-8347-282F638B5DCA}" type="pres">
      <dgm:prSet presAssocID="{294C9CA8-0765-4B3E-9F8E-238F6FDD9681}" presName="childShp" presStyleLbl="bgAccFollowNode1" presStyleIdx="1" presStyleCnt="4">
        <dgm:presLayoutVars>
          <dgm:bulletEnabled val="1"/>
        </dgm:presLayoutVars>
      </dgm:prSet>
      <dgm:spPr/>
    </dgm:pt>
    <dgm:pt modelId="{8A6CE626-0A24-430E-AB07-FE0B13EAD45F}" type="pres">
      <dgm:prSet presAssocID="{75179925-EAD5-4F96-AFE6-6AC070E260EB}" presName="spacing" presStyleCnt="0"/>
      <dgm:spPr/>
    </dgm:pt>
    <dgm:pt modelId="{F058F238-077F-46D2-B3CC-0F427ED6F624}" type="pres">
      <dgm:prSet presAssocID="{1E25E132-5C10-44F1-9337-51FC22EE1B5F}" presName="linNode" presStyleCnt="0"/>
      <dgm:spPr/>
    </dgm:pt>
    <dgm:pt modelId="{89688802-C1BD-4C8F-B989-28804B988ED3}" type="pres">
      <dgm:prSet presAssocID="{1E25E132-5C10-44F1-9337-51FC22EE1B5F}" presName="parentShp" presStyleLbl="node1" presStyleIdx="2" presStyleCnt="4">
        <dgm:presLayoutVars>
          <dgm:bulletEnabled val="1"/>
        </dgm:presLayoutVars>
      </dgm:prSet>
      <dgm:spPr/>
    </dgm:pt>
    <dgm:pt modelId="{011DE5BD-CB44-4AB3-B13C-2332D998152D}" type="pres">
      <dgm:prSet presAssocID="{1E25E132-5C10-44F1-9337-51FC22EE1B5F}" presName="childShp" presStyleLbl="bgAccFollowNode1" presStyleIdx="2" presStyleCnt="4">
        <dgm:presLayoutVars>
          <dgm:bulletEnabled val="1"/>
        </dgm:presLayoutVars>
      </dgm:prSet>
      <dgm:spPr/>
    </dgm:pt>
    <dgm:pt modelId="{6015C377-F275-436B-8E5F-386851AA6EA2}" type="pres">
      <dgm:prSet presAssocID="{B3B3F5B0-0F95-4CB9-8426-88E395321171}" presName="spacing" presStyleCnt="0"/>
      <dgm:spPr/>
    </dgm:pt>
    <dgm:pt modelId="{1013DCCA-06BA-430C-BE93-17BA3EBA3A81}" type="pres">
      <dgm:prSet presAssocID="{FC4175F2-4AEC-4175-9F8C-BDC73864C898}" presName="linNode" presStyleCnt="0"/>
      <dgm:spPr/>
    </dgm:pt>
    <dgm:pt modelId="{E3CE27E1-B4DF-4C4B-BA20-33F4D095E233}" type="pres">
      <dgm:prSet presAssocID="{FC4175F2-4AEC-4175-9F8C-BDC73864C898}" presName="parentShp" presStyleLbl="node1" presStyleIdx="3" presStyleCnt="4">
        <dgm:presLayoutVars>
          <dgm:bulletEnabled val="1"/>
        </dgm:presLayoutVars>
      </dgm:prSet>
      <dgm:spPr/>
    </dgm:pt>
    <dgm:pt modelId="{5939EE4A-8C0E-4249-AC05-F5E1DCD27B1D}" type="pres">
      <dgm:prSet presAssocID="{FC4175F2-4AEC-4175-9F8C-BDC73864C898}" presName="childShp" presStyleLbl="bgAccFollowNode1" presStyleIdx="3" presStyleCnt="4">
        <dgm:presLayoutVars>
          <dgm:bulletEnabled val="1"/>
        </dgm:presLayoutVars>
      </dgm:prSet>
      <dgm:spPr/>
    </dgm:pt>
  </dgm:ptLst>
  <dgm:cxnLst>
    <dgm:cxn modelId="{30557403-C8BB-466A-A44A-844F513EF5E0}" srcId="{FC4175F2-4AEC-4175-9F8C-BDC73864C898}" destId="{A1B16991-E3C0-4E8F-BE5C-698469EF14AE}" srcOrd="1" destOrd="0" parTransId="{0DFE2A3A-7CB7-458A-A6C8-7A84C388CA11}" sibTransId="{0EDD79C4-1423-4101-9A4F-A4C39F4F9A41}"/>
    <dgm:cxn modelId="{7D18CB10-7EDD-40C4-89EE-AEBE744A5DC6}" type="presOf" srcId="{A1B16991-E3C0-4E8F-BE5C-698469EF14AE}" destId="{5939EE4A-8C0E-4249-AC05-F5E1DCD27B1D}" srcOrd="0" destOrd="1" presId="urn:microsoft.com/office/officeart/2005/8/layout/vList6"/>
    <dgm:cxn modelId="{7BA02011-F234-4849-A639-B0870E1ACD95}" type="presOf" srcId="{1E25E132-5C10-44F1-9337-51FC22EE1B5F}" destId="{89688802-C1BD-4C8F-B989-28804B988ED3}" srcOrd="0" destOrd="0" presId="urn:microsoft.com/office/officeart/2005/8/layout/vList6"/>
    <dgm:cxn modelId="{81F9A315-C776-4474-95DC-E3A7206948EC}" srcId="{1E25E132-5C10-44F1-9337-51FC22EE1B5F}" destId="{99606A55-9FF3-4A6A-80E5-4177AD729946}" srcOrd="0" destOrd="0" parTransId="{A3A76496-E8C3-4E7D-BA3F-9638DFD22AEB}" sibTransId="{4438C61D-3703-4C0B-86F5-09A65D65DFCF}"/>
    <dgm:cxn modelId="{51135817-F0AD-461F-9B04-7436B16EA9B1}" type="presOf" srcId="{FC4175F2-4AEC-4175-9F8C-BDC73864C898}" destId="{E3CE27E1-B4DF-4C4B-BA20-33F4D095E233}" srcOrd="0" destOrd="0" presId="urn:microsoft.com/office/officeart/2005/8/layout/vList6"/>
    <dgm:cxn modelId="{FA672F19-EAA3-4C5A-822B-47587C6EB1CF}" type="presOf" srcId="{C77891C8-BCCA-4191-8D92-2313228DEBE5}" destId="{A3890799-DF35-4AF1-8347-282F638B5DCA}" srcOrd="0" destOrd="1" presId="urn:microsoft.com/office/officeart/2005/8/layout/vList6"/>
    <dgm:cxn modelId="{3BBAA41A-5DF8-4DD8-BFD3-F6DD23301F2A}" srcId="{C657DB16-B68F-41C6-A7AB-F40CBFCF9265}" destId="{1E25E132-5C10-44F1-9337-51FC22EE1B5F}" srcOrd="2" destOrd="0" parTransId="{5FECC234-CA47-4BB2-90D3-50CAACD02687}" sibTransId="{B3B3F5B0-0F95-4CB9-8426-88E395321171}"/>
    <dgm:cxn modelId="{6D83DE29-31F8-4B14-8D1E-66F50F31A497}" type="presOf" srcId="{C657DB16-B68F-41C6-A7AB-F40CBFCF9265}" destId="{8385D61D-DDE8-4122-B44F-3B92FA8F5B51}" srcOrd="0" destOrd="0" presId="urn:microsoft.com/office/officeart/2005/8/layout/vList6"/>
    <dgm:cxn modelId="{467A9A2C-3205-4449-A6D0-863FE496660C}" type="presOf" srcId="{C553C8D5-01D8-4A19-ABCE-0460F8431038}" destId="{A3890799-DF35-4AF1-8347-282F638B5DCA}" srcOrd="0" destOrd="0" presId="urn:microsoft.com/office/officeart/2005/8/layout/vList6"/>
    <dgm:cxn modelId="{83021430-B028-4120-9C16-34A08FFB0A2D}" type="presOf" srcId="{4F191497-D90B-40B8-B867-9041E9D9FF94}" destId="{011DE5BD-CB44-4AB3-B13C-2332D998152D}" srcOrd="0" destOrd="3" presId="urn:microsoft.com/office/officeart/2005/8/layout/vList6"/>
    <dgm:cxn modelId="{218F0433-5144-4C03-9F48-EC1E5E8C4BCE}" srcId="{0A3B7281-B4B4-4140-8604-691CA76A8344}" destId="{9F684E51-981A-4CFC-8F72-7D5767AF97DD}" srcOrd="0" destOrd="0" parTransId="{69222D5D-001E-4C86-B4A2-7D8BE6A6EFBF}" sibTransId="{5976564E-2240-4380-92E5-57E0B4FB5409}"/>
    <dgm:cxn modelId="{E1B77341-4314-4699-BA40-015F2C6E6191}" type="presOf" srcId="{299CFF5E-B229-43C9-BD8E-61FDBD073DD0}" destId="{A3890799-DF35-4AF1-8347-282F638B5DCA}" srcOrd="0" destOrd="3" presId="urn:microsoft.com/office/officeart/2005/8/layout/vList6"/>
    <dgm:cxn modelId="{6EF61D48-C8D7-4993-A8C2-B7A1D83040A3}" srcId="{294C9CA8-0765-4B3E-9F8E-238F6FDD9681}" destId="{299CFF5E-B229-43C9-BD8E-61FDBD073DD0}" srcOrd="3" destOrd="0" parTransId="{2219700B-514C-432D-9F79-508A5786E035}" sibTransId="{945BE8C2-FB59-4B6D-B6DF-5FF8DD66EEA9}"/>
    <dgm:cxn modelId="{DCDB3569-53D0-4550-9FF7-9E0C7F0904D0}" srcId="{C657DB16-B68F-41C6-A7AB-F40CBFCF9265}" destId="{0A3B7281-B4B4-4140-8604-691CA76A8344}" srcOrd="0" destOrd="0" parTransId="{169684E0-11FD-469D-9D65-E98C937BB635}" sibTransId="{2249BCF8-E223-4AE9-AE81-15C2680621BB}"/>
    <dgm:cxn modelId="{0FA94569-3863-47AC-ADB5-F90BFD48605B}" type="presOf" srcId="{20F98545-E807-4123-ABDE-57F189B8B542}" destId="{5939EE4A-8C0E-4249-AC05-F5E1DCD27B1D}" srcOrd="0" destOrd="0" presId="urn:microsoft.com/office/officeart/2005/8/layout/vList6"/>
    <dgm:cxn modelId="{8207724E-A124-45C8-9658-9942805CA71D}" srcId="{1E25E132-5C10-44F1-9337-51FC22EE1B5F}" destId="{4F191497-D90B-40B8-B867-9041E9D9FF94}" srcOrd="3" destOrd="0" parTransId="{548EE95D-5170-4CEA-A74A-6C986D186D2C}" sibTransId="{E228FD3D-CB03-4AF6-8935-1646DB5D95C7}"/>
    <dgm:cxn modelId="{F9712D50-C86B-4253-8066-8764251C79BF}" srcId="{0A3B7281-B4B4-4140-8604-691CA76A8344}" destId="{72C5F3EA-92AC-465E-89D4-E2287944F17C}" srcOrd="3" destOrd="0" parTransId="{0580D160-B9D7-46A7-A558-17270BAA216F}" sibTransId="{AA219AA0-ED89-4797-A730-4F81F04C5D48}"/>
    <dgm:cxn modelId="{8E604E78-68F3-48C6-A8E1-C15FA6289EE8}" type="presOf" srcId="{0A3B7281-B4B4-4140-8604-691CA76A8344}" destId="{246E336F-154E-42B0-891D-C23CE71D3E84}" srcOrd="0" destOrd="0" presId="urn:microsoft.com/office/officeart/2005/8/layout/vList6"/>
    <dgm:cxn modelId="{8BB56C82-40F8-4999-9792-551407E2BAB7}" type="presOf" srcId="{599592BE-7B8E-403B-958B-C0281C28DC9D}" destId="{011DE5BD-CB44-4AB3-B13C-2332D998152D}" srcOrd="0" destOrd="2" presId="urn:microsoft.com/office/officeart/2005/8/layout/vList6"/>
    <dgm:cxn modelId="{8226058A-3A17-448B-BB9C-D046E6B23375}" type="presOf" srcId="{01412A58-20B2-4E3E-992D-4326E32CD7DF}" destId="{A3890799-DF35-4AF1-8347-282F638B5DCA}" srcOrd="0" destOrd="2" presId="urn:microsoft.com/office/officeart/2005/8/layout/vList6"/>
    <dgm:cxn modelId="{6E22AB8B-5B50-48A2-AEB0-BEDDBD2B8826}" type="presOf" srcId="{2D676E81-03BE-4A3A-9EDE-17EF74F12193}" destId="{011DE5BD-CB44-4AB3-B13C-2332D998152D}" srcOrd="0" destOrd="1" presId="urn:microsoft.com/office/officeart/2005/8/layout/vList6"/>
    <dgm:cxn modelId="{F179CA8D-7A40-47B6-B1BC-288ACDFB1E23}" srcId="{294C9CA8-0765-4B3E-9F8E-238F6FDD9681}" destId="{C77891C8-BCCA-4191-8D92-2313228DEBE5}" srcOrd="1" destOrd="0" parTransId="{5CAF29F7-3CB1-44F2-8C85-24E6103B6694}" sibTransId="{68B84551-7712-4623-AACC-21AE29F4FC1E}"/>
    <dgm:cxn modelId="{45579392-19AD-41F4-9ACC-8380D694D2CB}" srcId="{294C9CA8-0765-4B3E-9F8E-238F6FDD9681}" destId="{C553C8D5-01D8-4A19-ABCE-0460F8431038}" srcOrd="0" destOrd="0" parTransId="{2BAAA002-5712-47DC-8816-3C3A8269B277}" sibTransId="{6C5D185C-CE0F-46B9-B75E-AC85C02927BF}"/>
    <dgm:cxn modelId="{64542595-B0A1-45D4-BAD1-52DE1B661C36}" type="presOf" srcId="{72C5F3EA-92AC-465E-89D4-E2287944F17C}" destId="{3BB35FF7-BB98-4B5E-AD87-8252EC5580FC}" srcOrd="0" destOrd="3" presId="urn:microsoft.com/office/officeart/2005/8/layout/vList6"/>
    <dgm:cxn modelId="{917804A0-3E8B-450B-8020-94B794086D22}" type="presOf" srcId="{99606A55-9FF3-4A6A-80E5-4177AD729946}" destId="{011DE5BD-CB44-4AB3-B13C-2332D998152D}" srcOrd="0" destOrd="0" presId="urn:microsoft.com/office/officeart/2005/8/layout/vList6"/>
    <dgm:cxn modelId="{9A1C39AC-6008-402B-A099-7C87E9E9F529}" srcId="{FC4175F2-4AEC-4175-9F8C-BDC73864C898}" destId="{20F98545-E807-4123-ABDE-57F189B8B542}" srcOrd="0" destOrd="0" parTransId="{AFD3E8DF-D683-4BD1-85AD-8E7508F9D108}" sibTransId="{9C00F8E0-653A-40CF-B95B-9C0705214649}"/>
    <dgm:cxn modelId="{AE9C7AAE-0683-421D-9224-F3D4A08F4EEE}" type="presOf" srcId="{4C7FB11C-C21C-411E-9EAF-7EE8F384E75B}" destId="{3BB35FF7-BB98-4B5E-AD87-8252EC5580FC}" srcOrd="0" destOrd="1" presId="urn:microsoft.com/office/officeart/2005/8/layout/vList6"/>
    <dgm:cxn modelId="{109DACB1-6D06-41AE-8EE8-CAADEC524944}" srcId="{1E25E132-5C10-44F1-9337-51FC22EE1B5F}" destId="{599592BE-7B8E-403B-958B-C0281C28DC9D}" srcOrd="2" destOrd="0" parTransId="{07DB2DEF-1CA8-4B2D-ABA0-18EDB89A83D8}" sibTransId="{9511D1A1-DA18-4E91-AE92-555D3EA99E4B}"/>
    <dgm:cxn modelId="{147453B4-D4EC-4D45-BFBD-31B65507AA29}" srcId="{C657DB16-B68F-41C6-A7AB-F40CBFCF9265}" destId="{FC4175F2-4AEC-4175-9F8C-BDC73864C898}" srcOrd="3" destOrd="0" parTransId="{B220C5DA-6CF7-4164-978E-C61E0C478884}" sibTransId="{F3694226-1B95-44B5-B1CB-B97A2F05CE39}"/>
    <dgm:cxn modelId="{A67E9DBA-E3AD-44AF-871C-EF3E2241C383}" srcId="{0A3B7281-B4B4-4140-8604-691CA76A8344}" destId="{E1552B12-2C2C-480C-907B-756999F24B9A}" srcOrd="2" destOrd="0" parTransId="{CD19B61D-56EA-4B30-A5AC-36E7F93374F5}" sibTransId="{B1A82648-4CC3-4449-A499-A0A9196BEF9C}"/>
    <dgm:cxn modelId="{24DD24C3-03B3-46C2-A3C3-1C73D01DA355}" srcId="{0A3B7281-B4B4-4140-8604-691CA76A8344}" destId="{4C7FB11C-C21C-411E-9EAF-7EE8F384E75B}" srcOrd="1" destOrd="0" parTransId="{0B799FDA-7D8F-4359-B325-72D995028466}" sibTransId="{0DBD61F6-4640-4725-B4B1-61472764B9B4}"/>
    <dgm:cxn modelId="{88DD29C7-22A0-4C9F-854E-BC6998C7C93B}" type="presOf" srcId="{9F684E51-981A-4CFC-8F72-7D5767AF97DD}" destId="{3BB35FF7-BB98-4B5E-AD87-8252EC5580FC}" srcOrd="0" destOrd="0" presId="urn:microsoft.com/office/officeart/2005/8/layout/vList6"/>
    <dgm:cxn modelId="{F71C5ACE-F20B-4AEF-B48E-15D3ACAEFFA6}" srcId="{1E25E132-5C10-44F1-9337-51FC22EE1B5F}" destId="{2D676E81-03BE-4A3A-9EDE-17EF74F12193}" srcOrd="1" destOrd="0" parTransId="{73084B99-43C1-437E-A76B-BAE915A8143D}" sibTransId="{1A939BCC-1E42-4F09-B640-5FB94BE890CF}"/>
    <dgm:cxn modelId="{F685F3D5-75AA-492D-A0B2-F6122E30BCDD}" srcId="{294C9CA8-0765-4B3E-9F8E-238F6FDD9681}" destId="{01412A58-20B2-4E3E-992D-4326E32CD7DF}" srcOrd="2" destOrd="0" parTransId="{29A911A0-701C-46DF-8673-848133969898}" sibTransId="{C2AFD5BA-303A-44AF-B2A2-DB5D63BC0CC3}"/>
    <dgm:cxn modelId="{3B8BA5D8-D005-423B-B47D-97F6F15A2629}" type="presOf" srcId="{E1552B12-2C2C-480C-907B-756999F24B9A}" destId="{3BB35FF7-BB98-4B5E-AD87-8252EC5580FC}" srcOrd="0" destOrd="2" presId="urn:microsoft.com/office/officeart/2005/8/layout/vList6"/>
    <dgm:cxn modelId="{DFF6F2E4-2584-4097-B547-C08354183773}" srcId="{C657DB16-B68F-41C6-A7AB-F40CBFCF9265}" destId="{294C9CA8-0765-4B3E-9F8E-238F6FDD9681}" srcOrd="1" destOrd="0" parTransId="{70C78CCE-8C1B-4A50-A800-8F20DEEE7B2F}" sibTransId="{75179925-EAD5-4F96-AFE6-6AC070E260EB}"/>
    <dgm:cxn modelId="{4AF378F4-07FB-45D6-A1C0-629072643E98}" type="presOf" srcId="{294C9CA8-0765-4B3E-9F8E-238F6FDD9681}" destId="{8B83AF00-914D-419C-8AB4-80714F8261FE}" srcOrd="0" destOrd="0" presId="urn:microsoft.com/office/officeart/2005/8/layout/vList6"/>
    <dgm:cxn modelId="{A658486F-8850-4FC3-91F0-99CA2EE4EA39}" type="presParOf" srcId="{8385D61D-DDE8-4122-B44F-3B92FA8F5B51}" destId="{FDC420FB-F615-414F-9F15-BC6BE19B45A5}" srcOrd="0" destOrd="0" presId="urn:microsoft.com/office/officeart/2005/8/layout/vList6"/>
    <dgm:cxn modelId="{0552A9A8-6F7C-4053-A3B9-21011D9FC770}" type="presParOf" srcId="{FDC420FB-F615-414F-9F15-BC6BE19B45A5}" destId="{246E336F-154E-42B0-891D-C23CE71D3E84}" srcOrd="0" destOrd="0" presId="urn:microsoft.com/office/officeart/2005/8/layout/vList6"/>
    <dgm:cxn modelId="{8BFF38E4-DB0D-4074-A6EB-BF4781E6AA70}" type="presParOf" srcId="{FDC420FB-F615-414F-9F15-BC6BE19B45A5}" destId="{3BB35FF7-BB98-4B5E-AD87-8252EC5580FC}" srcOrd="1" destOrd="0" presId="urn:microsoft.com/office/officeart/2005/8/layout/vList6"/>
    <dgm:cxn modelId="{9CC5AE5F-0A93-4B2B-8BE2-61D415BD8E57}" type="presParOf" srcId="{8385D61D-DDE8-4122-B44F-3B92FA8F5B51}" destId="{2A1DDF17-6E64-4790-BAD7-98D6A539C55D}" srcOrd="1" destOrd="0" presId="urn:microsoft.com/office/officeart/2005/8/layout/vList6"/>
    <dgm:cxn modelId="{4C593BF3-CB68-488F-88E5-9C68EBFC2A6A}" type="presParOf" srcId="{8385D61D-DDE8-4122-B44F-3B92FA8F5B51}" destId="{DBCF71A5-349B-4C43-9B7F-A79C22D05BC3}" srcOrd="2" destOrd="0" presId="urn:microsoft.com/office/officeart/2005/8/layout/vList6"/>
    <dgm:cxn modelId="{D73E47D5-350B-4002-8E59-E397B891F46F}" type="presParOf" srcId="{DBCF71A5-349B-4C43-9B7F-A79C22D05BC3}" destId="{8B83AF00-914D-419C-8AB4-80714F8261FE}" srcOrd="0" destOrd="0" presId="urn:microsoft.com/office/officeart/2005/8/layout/vList6"/>
    <dgm:cxn modelId="{11D8D9F3-C134-4690-8F6C-BE78DB1B5256}" type="presParOf" srcId="{DBCF71A5-349B-4C43-9B7F-A79C22D05BC3}" destId="{A3890799-DF35-4AF1-8347-282F638B5DCA}" srcOrd="1" destOrd="0" presId="urn:microsoft.com/office/officeart/2005/8/layout/vList6"/>
    <dgm:cxn modelId="{130CBE1E-A0F1-4FD5-9213-3F51F5D74159}" type="presParOf" srcId="{8385D61D-DDE8-4122-B44F-3B92FA8F5B51}" destId="{8A6CE626-0A24-430E-AB07-FE0B13EAD45F}" srcOrd="3" destOrd="0" presId="urn:microsoft.com/office/officeart/2005/8/layout/vList6"/>
    <dgm:cxn modelId="{C44AAE38-B278-4864-B9BE-FF30CB1FD139}" type="presParOf" srcId="{8385D61D-DDE8-4122-B44F-3B92FA8F5B51}" destId="{F058F238-077F-46D2-B3CC-0F427ED6F624}" srcOrd="4" destOrd="0" presId="urn:microsoft.com/office/officeart/2005/8/layout/vList6"/>
    <dgm:cxn modelId="{2C05D491-8699-42A7-B35D-4F27E4D9B0DE}" type="presParOf" srcId="{F058F238-077F-46D2-B3CC-0F427ED6F624}" destId="{89688802-C1BD-4C8F-B989-28804B988ED3}" srcOrd="0" destOrd="0" presId="urn:microsoft.com/office/officeart/2005/8/layout/vList6"/>
    <dgm:cxn modelId="{06F538AC-E700-43D0-A876-2FEB8E861182}" type="presParOf" srcId="{F058F238-077F-46D2-B3CC-0F427ED6F624}" destId="{011DE5BD-CB44-4AB3-B13C-2332D998152D}" srcOrd="1" destOrd="0" presId="urn:microsoft.com/office/officeart/2005/8/layout/vList6"/>
    <dgm:cxn modelId="{93491906-A1BD-49F7-B8E1-135F3D1FA6D3}" type="presParOf" srcId="{8385D61D-DDE8-4122-B44F-3B92FA8F5B51}" destId="{6015C377-F275-436B-8E5F-386851AA6EA2}" srcOrd="5" destOrd="0" presId="urn:microsoft.com/office/officeart/2005/8/layout/vList6"/>
    <dgm:cxn modelId="{0E386193-9045-4E1A-B555-7EAA6D7DF6A0}" type="presParOf" srcId="{8385D61D-DDE8-4122-B44F-3B92FA8F5B51}" destId="{1013DCCA-06BA-430C-BE93-17BA3EBA3A81}" srcOrd="6" destOrd="0" presId="urn:microsoft.com/office/officeart/2005/8/layout/vList6"/>
    <dgm:cxn modelId="{6CD9ECF1-4EC4-4228-ABFC-B7E04687B57F}" type="presParOf" srcId="{1013DCCA-06BA-430C-BE93-17BA3EBA3A81}" destId="{E3CE27E1-B4DF-4C4B-BA20-33F4D095E233}" srcOrd="0" destOrd="0" presId="urn:microsoft.com/office/officeart/2005/8/layout/vList6"/>
    <dgm:cxn modelId="{F507004B-AC01-41E6-AFA8-3EC6E4F77825}" type="presParOf" srcId="{1013DCCA-06BA-430C-BE93-17BA3EBA3A81}" destId="{5939EE4A-8C0E-4249-AC05-F5E1DCD27B1D}"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7AF288-966B-400B-8DA0-3D1A3392D88E}" type="doc">
      <dgm:prSet loTypeId="urn:microsoft.com/office/officeart/2005/8/layout/hList1" loCatId="list" qsTypeId="urn:microsoft.com/office/officeart/2005/8/quickstyle/simple1" qsCatId="simple" csTypeId="urn:microsoft.com/office/officeart/2005/8/colors/accent6_1" csCatId="accent6" phldr="1"/>
      <dgm:spPr/>
      <dgm:t>
        <a:bodyPr/>
        <a:lstStyle/>
        <a:p>
          <a:endParaRPr lang="en-US"/>
        </a:p>
      </dgm:t>
    </dgm:pt>
    <dgm:pt modelId="{37482B12-7853-4C58-8285-64D55D6DA26A}">
      <dgm:prSet phldrT="[Text]" custT="1"/>
      <dgm:spPr>
        <a:solidFill>
          <a:srgbClr val="1C5E86"/>
        </a:solidFill>
      </dgm:spPr>
      <dgm:t>
        <a:bodyPr/>
        <a:lstStyle/>
        <a:p>
          <a:r>
            <a:rPr lang="en-US" sz="2000" b="1" dirty="0">
              <a:solidFill>
                <a:schemeClr val="bg1"/>
              </a:solidFill>
            </a:rPr>
            <a:t>Blood</a:t>
          </a:r>
        </a:p>
      </dgm:t>
    </dgm:pt>
    <dgm:pt modelId="{46598759-86F3-4782-B0C9-46E75C20703A}" type="parTrans" cxnId="{E90DC797-4B08-45D8-BEDC-63AE7B50F40F}">
      <dgm:prSet/>
      <dgm:spPr/>
      <dgm:t>
        <a:bodyPr/>
        <a:lstStyle/>
        <a:p>
          <a:endParaRPr lang="en-US" sz="1600"/>
        </a:p>
      </dgm:t>
    </dgm:pt>
    <dgm:pt modelId="{CA7A6532-66DA-43F4-B980-1A6EBC104A6F}" type="sibTrans" cxnId="{E90DC797-4B08-45D8-BEDC-63AE7B50F40F}">
      <dgm:prSet/>
      <dgm:spPr/>
      <dgm:t>
        <a:bodyPr/>
        <a:lstStyle/>
        <a:p>
          <a:endParaRPr lang="en-US" sz="1600"/>
        </a:p>
      </dgm:t>
    </dgm:pt>
    <dgm:pt modelId="{916EF1D2-C490-4A11-8F58-C79A6490F03A}">
      <dgm:prSet phldrT="[Text]" custT="1"/>
      <dgm:spPr/>
      <dgm:t>
        <a:bodyPr/>
        <a:lstStyle/>
        <a:p>
          <a:pPr>
            <a:lnSpc>
              <a:spcPct val="100000"/>
            </a:lnSpc>
            <a:spcAft>
              <a:spcPts val="600"/>
            </a:spcAft>
          </a:pPr>
          <a:r>
            <a:rPr lang="en-US" sz="1600" dirty="0"/>
            <a:t>Covid-19 exposure and vaccination</a:t>
          </a:r>
        </a:p>
      </dgm:t>
    </dgm:pt>
    <dgm:pt modelId="{17216A69-5EEA-486E-95F3-2F934E6A4F13}" type="parTrans" cxnId="{803BA883-97A7-428A-A90B-359DA8431E40}">
      <dgm:prSet/>
      <dgm:spPr/>
      <dgm:t>
        <a:bodyPr/>
        <a:lstStyle/>
        <a:p>
          <a:endParaRPr lang="en-US" sz="1600"/>
        </a:p>
      </dgm:t>
    </dgm:pt>
    <dgm:pt modelId="{7ECDD773-57C9-457F-AA45-E04A3ECDF9EC}" type="sibTrans" cxnId="{803BA883-97A7-428A-A90B-359DA8431E40}">
      <dgm:prSet/>
      <dgm:spPr/>
      <dgm:t>
        <a:bodyPr/>
        <a:lstStyle/>
        <a:p>
          <a:endParaRPr lang="en-US" sz="1600"/>
        </a:p>
      </dgm:t>
    </dgm:pt>
    <dgm:pt modelId="{4ECC6514-2360-4B1D-9E43-F5C685440209}">
      <dgm:prSet phldrT="[Text]" custT="1"/>
      <dgm:spPr>
        <a:solidFill>
          <a:srgbClr val="1C5E86"/>
        </a:solidFill>
      </dgm:spPr>
      <dgm:t>
        <a:bodyPr/>
        <a:lstStyle/>
        <a:p>
          <a:r>
            <a:rPr lang="en-US" sz="2000" b="1" dirty="0">
              <a:solidFill>
                <a:schemeClr val="bg1"/>
              </a:solidFill>
            </a:rPr>
            <a:t>Urine</a:t>
          </a:r>
        </a:p>
      </dgm:t>
    </dgm:pt>
    <dgm:pt modelId="{7873CEE6-3CAA-4C7B-B8C1-A4339868D446}" type="parTrans" cxnId="{E55F59C4-ACE1-4641-90CB-2018C87E4D6E}">
      <dgm:prSet/>
      <dgm:spPr/>
      <dgm:t>
        <a:bodyPr/>
        <a:lstStyle/>
        <a:p>
          <a:endParaRPr lang="en-US" sz="1600"/>
        </a:p>
      </dgm:t>
    </dgm:pt>
    <dgm:pt modelId="{97B8B711-6CE3-45C0-B6C1-C00AE11902D3}" type="sibTrans" cxnId="{E55F59C4-ACE1-4641-90CB-2018C87E4D6E}">
      <dgm:prSet/>
      <dgm:spPr/>
      <dgm:t>
        <a:bodyPr/>
        <a:lstStyle/>
        <a:p>
          <a:endParaRPr lang="en-US" sz="1600"/>
        </a:p>
      </dgm:t>
    </dgm:pt>
    <dgm:pt modelId="{983CCA6C-8343-442F-ABC9-6E46BC461EE7}">
      <dgm:prSet phldrT="[Text]" custT="1"/>
      <dgm:spPr/>
      <dgm:t>
        <a:bodyPr/>
        <a:lstStyle/>
        <a:p>
          <a:pPr>
            <a:lnSpc>
              <a:spcPct val="100000"/>
            </a:lnSpc>
            <a:spcAft>
              <a:spcPts val="600"/>
            </a:spcAft>
          </a:pPr>
          <a:r>
            <a:rPr lang="en-US" sz="1600" dirty="0"/>
            <a:t>Menstrual cycle dates (last, next)</a:t>
          </a:r>
        </a:p>
      </dgm:t>
    </dgm:pt>
    <dgm:pt modelId="{2C75A398-9563-4464-9A9E-3341DDF5CE95}" type="parTrans" cxnId="{B07A5A5E-7727-4BB3-93EC-5F7E7075E150}">
      <dgm:prSet/>
      <dgm:spPr/>
      <dgm:t>
        <a:bodyPr/>
        <a:lstStyle/>
        <a:p>
          <a:endParaRPr lang="en-US" sz="1600"/>
        </a:p>
      </dgm:t>
    </dgm:pt>
    <dgm:pt modelId="{EF7BE94C-4E32-46F8-81A7-16FD9D08719E}" type="sibTrans" cxnId="{B07A5A5E-7727-4BB3-93EC-5F7E7075E150}">
      <dgm:prSet/>
      <dgm:spPr/>
      <dgm:t>
        <a:bodyPr/>
        <a:lstStyle/>
        <a:p>
          <a:endParaRPr lang="en-US" sz="1600"/>
        </a:p>
      </dgm:t>
    </dgm:pt>
    <dgm:pt modelId="{72115959-50C0-458F-A3A9-EF920F2E5E9E}">
      <dgm:prSet phldrT="[Text]" custT="1"/>
      <dgm:spPr>
        <a:solidFill>
          <a:srgbClr val="1C5E86"/>
        </a:solidFill>
      </dgm:spPr>
      <dgm:t>
        <a:bodyPr/>
        <a:lstStyle/>
        <a:p>
          <a:r>
            <a:rPr lang="en-US" sz="2000" b="1" dirty="0">
              <a:solidFill>
                <a:schemeClr val="bg1"/>
              </a:solidFill>
            </a:rPr>
            <a:t>Mouthwash</a:t>
          </a:r>
        </a:p>
      </dgm:t>
    </dgm:pt>
    <dgm:pt modelId="{FC7C87FB-C3DF-4D7E-BD43-282CA23CEF9C}" type="parTrans" cxnId="{F5425B13-E9F7-4670-9F54-D00A092DCF06}">
      <dgm:prSet/>
      <dgm:spPr/>
      <dgm:t>
        <a:bodyPr/>
        <a:lstStyle/>
        <a:p>
          <a:endParaRPr lang="en-US" sz="1600"/>
        </a:p>
      </dgm:t>
    </dgm:pt>
    <dgm:pt modelId="{87E5BA45-4DDB-4AB3-AADB-A0E7747D9665}" type="sibTrans" cxnId="{F5425B13-E9F7-4670-9F54-D00A092DCF06}">
      <dgm:prSet/>
      <dgm:spPr/>
      <dgm:t>
        <a:bodyPr/>
        <a:lstStyle/>
        <a:p>
          <a:endParaRPr lang="en-US" sz="1600"/>
        </a:p>
      </dgm:t>
    </dgm:pt>
    <dgm:pt modelId="{FCB97E89-6D41-431F-B79A-3CE4B0F4C676}">
      <dgm:prSet phldrT="[Text]" custT="1"/>
      <dgm:spPr/>
      <dgm:t>
        <a:bodyPr/>
        <a:lstStyle/>
        <a:p>
          <a:pPr>
            <a:lnSpc>
              <a:spcPct val="100000"/>
            </a:lnSpc>
            <a:spcAft>
              <a:spcPts val="600"/>
            </a:spcAft>
          </a:pPr>
          <a:r>
            <a:rPr lang="en-US" sz="1600" dirty="0"/>
            <a:t>Oral health and care</a:t>
          </a:r>
        </a:p>
      </dgm:t>
    </dgm:pt>
    <dgm:pt modelId="{D96189CF-4EC4-4243-81FA-E940652848BE}" type="parTrans" cxnId="{289F34BF-F8E6-447A-8F1F-7289E641E853}">
      <dgm:prSet/>
      <dgm:spPr/>
      <dgm:t>
        <a:bodyPr/>
        <a:lstStyle/>
        <a:p>
          <a:endParaRPr lang="en-US" sz="1600"/>
        </a:p>
      </dgm:t>
    </dgm:pt>
    <dgm:pt modelId="{5F4FB986-CD13-45C5-BD49-9D420A174C0A}" type="sibTrans" cxnId="{289F34BF-F8E6-447A-8F1F-7289E641E853}">
      <dgm:prSet/>
      <dgm:spPr/>
      <dgm:t>
        <a:bodyPr/>
        <a:lstStyle/>
        <a:p>
          <a:endParaRPr lang="en-US" sz="1600"/>
        </a:p>
      </dgm:t>
    </dgm:pt>
    <dgm:pt modelId="{211EF0DB-155F-42C5-957C-BD10AE327019}">
      <dgm:prSet custT="1"/>
      <dgm:spPr/>
      <dgm:t>
        <a:bodyPr/>
        <a:lstStyle/>
        <a:p>
          <a:pPr>
            <a:lnSpc>
              <a:spcPct val="100000"/>
            </a:lnSpc>
            <a:spcAft>
              <a:spcPts val="600"/>
            </a:spcAft>
          </a:pPr>
          <a:r>
            <a:rPr lang="en-US" sz="1600" dirty="0"/>
            <a:t>Menstrual cycle dates (last, next)</a:t>
          </a:r>
        </a:p>
      </dgm:t>
    </dgm:pt>
    <dgm:pt modelId="{57206DE4-2E02-4EA9-AEBB-8F3CF74FC5EE}" type="parTrans" cxnId="{A48D8577-1ED2-4A34-A4B0-60C156E7D9AB}">
      <dgm:prSet/>
      <dgm:spPr/>
      <dgm:t>
        <a:bodyPr/>
        <a:lstStyle/>
        <a:p>
          <a:endParaRPr lang="en-US" sz="1600"/>
        </a:p>
      </dgm:t>
    </dgm:pt>
    <dgm:pt modelId="{40436186-98E9-4E3E-A2FB-41CFFD3899AA}" type="sibTrans" cxnId="{A48D8577-1ED2-4A34-A4B0-60C156E7D9AB}">
      <dgm:prSet/>
      <dgm:spPr/>
      <dgm:t>
        <a:bodyPr/>
        <a:lstStyle/>
        <a:p>
          <a:endParaRPr lang="en-US" sz="1600"/>
        </a:p>
      </dgm:t>
    </dgm:pt>
    <dgm:pt modelId="{C87DA727-4C83-481B-8F81-825903DEBBDB}">
      <dgm:prSet custT="1"/>
      <dgm:spPr/>
      <dgm:t>
        <a:bodyPr/>
        <a:lstStyle/>
        <a:p>
          <a:pPr>
            <a:lnSpc>
              <a:spcPct val="100000"/>
            </a:lnSpc>
            <a:spcAft>
              <a:spcPts val="600"/>
            </a:spcAft>
          </a:pPr>
          <a:r>
            <a:rPr lang="en-US" sz="1600" dirty="0"/>
            <a:t>Recent exposures to food, drink, pharmaceuticals</a:t>
          </a:r>
        </a:p>
      </dgm:t>
    </dgm:pt>
    <dgm:pt modelId="{4FD1F021-7898-4BCC-AD10-BDD2F4A60922}" type="parTrans" cxnId="{9431FD5F-35E4-4670-9E68-38C954002C68}">
      <dgm:prSet/>
      <dgm:spPr/>
      <dgm:t>
        <a:bodyPr/>
        <a:lstStyle/>
        <a:p>
          <a:endParaRPr lang="en-US" sz="1600"/>
        </a:p>
      </dgm:t>
    </dgm:pt>
    <dgm:pt modelId="{15ED95AB-AA0B-4580-96C7-33148810A158}" type="sibTrans" cxnId="{9431FD5F-35E4-4670-9E68-38C954002C68}">
      <dgm:prSet/>
      <dgm:spPr/>
      <dgm:t>
        <a:bodyPr/>
        <a:lstStyle/>
        <a:p>
          <a:endParaRPr lang="en-US" sz="1600"/>
        </a:p>
      </dgm:t>
    </dgm:pt>
    <dgm:pt modelId="{4188E145-9B57-424A-A299-65506F00A688}">
      <dgm:prSet custT="1"/>
      <dgm:spPr/>
      <dgm:t>
        <a:bodyPr/>
        <a:lstStyle/>
        <a:p>
          <a:pPr>
            <a:lnSpc>
              <a:spcPct val="100000"/>
            </a:lnSpc>
            <a:spcAft>
              <a:spcPts val="600"/>
            </a:spcAft>
          </a:pPr>
          <a:r>
            <a:rPr lang="en-US" sz="1600" dirty="0"/>
            <a:t>Recent exposures to food, drink, pharmaceuticals</a:t>
          </a:r>
        </a:p>
      </dgm:t>
    </dgm:pt>
    <dgm:pt modelId="{3124E666-7A6E-4179-BD8B-A343292845B1}" type="parTrans" cxnId="{FD3CD232-00F4-4E55-B113-FB0517C7A36F}">
      <dgm:prSet/>
      <dgm:spPr/>
      <dgm:t>
        <a:bodyPr/>
        <a:lstStyle/>
        <a:p>
          <a:endParaRPr lang="en-US" sz="1600"/>
        </a:p>
      </dgm:t>
    </dgm:pt>
    <dgm:pt modelId="{2CC38B6C-ED4D-4874-A0ED-87C4EAE2B883}" type="sibTrans" cxnId="{FD3CD232-00F4-4E55-B113-FB0517C7A36F}">
      <dgm:prSet/>
      <dgm:spPr/>
      <dgm:t>
        <a:bodyPr/>
        <a:lstStyle/>
        <a:p>
          <a:endParaRPr lang="en-US" sz="1600"/>
        </a:p>
      </dgm:t>
    </dgm:pt>
    <dgm:pt modelId="{1EFB5509-AB18-45B5-A1C6-51D6B5157FDC}">
      <dgm:prSet custT="1"/>
      <dgm:spPr/>
      <dgm:t>
        <a:bodyPr/>
        <a:lstStyle/>
        <a:p>
          <a:pPr>
            <a:lnSpc>
              <a:spcPct val="100000"/>
            </a:lnSpc>
            <a:spcAft>
              <a:spcPts val="600"/>
            </a:spcAft>
          </a:pPr>
          <a:r>
            <a:rPr lang="en-US" sz="1600" dirty="0"/>
            <a:t>Recent exposures to food, drink, pharmaceuticals</a:t>
          </a:r>
        </a:p>
      </dgm:t>
    </dgm:pt>
    <dgm:pt modelId="{175448B3-6115-4BC0-86F9-83F6DA209B6D}" type="parTrans" cxnId="{567DCD34-819B-4A52-8159-189A1C6E4797}">
      <dgm:prSet/>
      <dgm:spPr/>
      <dgm:t>
        <a:bodyPr/>
        <a:lstStyle/>
        <a:p>
          <a:endParaRPr lang="en-US" sz="1600"/>
        </a:p>
      </dgm:t>
    </dgm:pt>
    <dgm:pt modelId="{48828C9B-AEB9-4323-9C69-F88943DD9E99}" type="sibTrans" cxnId="{567DCD34-819B-4A52-8159-189A1C6E4797}">
      <dgm:prSet/>
      <dgm:spPr/>
      <dgm:t>
        <a:bodyPr/>
        <a:lstStyle/>
        <a:p>
          <a:endParaRPr lang="en-US" sz="1600"/>
        </a:p>
      </dgm:t>
    </dgm:pt>
    <dgm:pt modelId="{7AA96160-19D9-4A41-9EBC-E2AED518740F}">
      <dgm:prSet custT="1"/>
      <dgm:spPr/>
      <dgm:t>
        <a:bodyPr/>
        <a:lstStyle/>
        <a:p>
          <a:pPr>
            <a:lnSpc>
              <a:spcPct val="100000"/>
            </a:lnSpc>
            <a:spcAft>
              <a:spcPts val="600"/>
            </a:spcAft>
          </a:pPr>
          <a:r>
            <a:rPr lang="en-US" sz="1600" dirty="0"/>
            <a:t>Collection parameters, if home collection</a:t>
          </a:r>
        </a:p>
      </dgm:t>
    </dgm:pt>
    <dgm:pt modelId="{464EF7A5-6B35-49D6-A201-0D63CA09A8BC}" type="parTrans" cxnId="{B0ACBBED-607F-4129-B811-30A2140171D3}">
      <dgm:prSet/>
      <dgm:spPr/>
      <dgm:t>
        <a:bodyPr/>
        <a:lstStyle/>
        <a:p>
          <a:endParaRPr lang="en-US" sz="1600"/>
        </a:p>
      </dgm:t>
    </dgm:pt>
    <dgm:pt modelId="{956BFC6D-7490-4B91-8895-74DC32A2B16D}" type="sibTrans" cxnId="{B0ACBBED-607F-4129-B811-30A2140171D3}">
      <dgm:prSet/>
      <dgm:spPr/>
      <dgm:t>
        <a:bodyPr/>
        <a:lstStyle/>
        <a:p>
          <a:endParaRPr lang="en-US" sz="1600"/>
        </a:p>
      </dgm:t>
    </dgm:pt>
    <dgm:pt modelId="{45E6C4FC-DA9B-41EE-B68D-859FBA843EBA}" type="pres">
      <dgm:prSet presAssocID="{887AF288-966B-400B-8DA0-3D1A3392D88E}" presName="Name0" presStyleCnt="0">
        <dgm:presLayoutVars>
          <dgm:dir/>
          <dgm:animLvl val="lvl"/>
          <dgm:resizeHandles val="exact"/>
        </dgm:presLayoutVars>
      </dgm:prSet>
      <dgm:spPr/>
    </dgm:pt>
    <dgm:pt modelId="{5CBB7768-8280-4F88-B7A3-7B90E75BA8AE}" type="pres">
      <dgm:prSet presAssocID="{37482B12-7853-4C58-8285-64D55D6DA26A}" presName="composite" presStyleCnt="0"/>
      <dgm:spPr/>
    </dgm:pt>
    <dgm:pt modelId="{C439AD54-E27D-4C64-8919-FBAAB1AF0E8D}" type="pres">
      <dgm:prSet presAssocID="{37482B12-7853-4C58-8285-64D55D6DA26A}" presName="parTx" presStyleLbl="alignNode1" presStyleIdx="0" presStyleCnt="3">
        <dgm:presLayoutVars>
          <dgm:chMax val="0"/>
          <dgm:chPref val="0"/>
          <dgm:bulletEnabled val="1"/>
        </dgm:presLayoutVars>
      </dgm:prSet>
      <dgm:spPr/>
    </dgm:pt>
    <dgm:pt modelId="{247A4650-4FEF-4CA7-8995-FC8A8B1BCC6B}" type="pres">
      <dgm:prSet presAssocID="{37482B12-7853-4C58-8285-64D55D6DA26A}" presName="desTx" presStyleLbl="alignAccFollowNode1" presStyleIdx="0" presStyleCnt="3" custScaleY="98702">
        <dgm:presLayoutVars>
          <dgm:bulletEnabled val="1"/>
        </dgm:presLayoutVars>
      </dgm:prSet>
      <dgm:spPr/>
    </dgm:pt>
    <dgm:pt modelId="{28BE0FD9-8E84-4F1F-9E41-051F225955B6}" type="pres">
      <dgm:prSet presAssocID="{CA7A6532-66DA-43F4-B980-1A6EBC104A6F}" presName="space" presStyleCnt="0"/>
      <dgm:spPr/>
    </dgm:pt>
    <dgm:pt modelId="{F1EE9B10-FFDD-49A0-AE62-48EABAA22E97}" type="pres">
      <dgm:prSet presAssocID="{4ECC6514-2360-4B1D-9E43-F5C685440209}" presName="composite" presStyleCnt="0"/>
      <dgm:spPr/>
    </dgm:pt>
    <dgm:pt modelId="{62CA3F8E-8863-4680-8B0B-31BB39657846}" type="pres">
      <dgm:prSet presAssocID="{4ECC6514-2360-4B1D-9E43-F5C685440209}" presName="parTx" presStyleLbl="alignNode1" presStyleIdx="1" presStyleCnt="3">
        <dgm:presLayoutVars>
          <dgm:chMax val="0"/>
          <dgm:chPref val="0"/>
          <dgm:bulletEnabled val="1"/>
        </dgm:presLayoutVars>
      </dgm:prSet>
      <dgm:spPr/>
    </dgm:pt>
    <dgm:pt modelId="{2481274F-94DB-45FB-BE93-39F78BB22C88}" type="pres">
      <dgm:prSet presAssocID="{4ECC6514-2360-4B1D-9E43-F5C685440209}" presName="desTx" presStyleLbl="alignAccFollowNode1" presStyleIdx="1" presStyleCnt="3" custScaleY="100000">
        <dgm:presLayoutVars>
          <dgm:bulletEnabled val="1"/>
        </dgm:presLayoutVars>
      </dgm:prSet>
      <dgm:spPr/>
    </dgm:pt>
    <dgm:pt modelId="{B1B988FC-41D4-4F98-A3CE-FA449B201C33}" type="pres">
      <dgm:prSet presAssocID="{97B8B711-6CE3-45C0-B6C1-C00AE11902D3}" presName="space" presStyleCnt="0"/>
      <dgm:spPr/>
    </dgm:pt>
    <dgm:pt modelId="{50B9004B-4D0A-48F3-A188-0F2E55CF108F}" type="pres">
      <dgm:prSet presAssocID="{72115959-50C0-458F-A3A9-EF920F2E5E9E}" presName="composite" presStyleCnt="0"/>
      <dgm:spPr/>
    </dgm:pt>
    <dgm:pt modelId="{0DBCD9CD-695B-4417-A2DF-664503CD49F3}" type="pres">
      <dgm:prSet presAssocID="{72115959-50C0-458F-A3A9-EF920F2E5E9E}" presName="parTx" presStyleLbl="alignNode1" presStyleIdx="2" presStyleCnt="3">
        <dgm:presLayoutVars>
          <dgm:chMax val="0"/>
          <dgm:chPref val="0"/>
          <dgm:bulletEnabled val="1"/>
        </dgm:presLayoutVars>
      </dgm:prSet>
      <dgm:spPr/>
    </dgm:pt>
    <dgm:pt modelId="{1D704939-D3A5-4000-877D-CAC9127279C5}" type="pres">
      <dgm:prSet presAssocID="{72115959-50C0-458F-A3A9-EF920F2E5E9E}" presName="desTx" presStyleLbl="alignAccFollowNode1" presStyleIdx="2" presStyleCnt="3" custScaleY="100000">
        <dgm:presLayoutVars>
          <dgm:bulletEnabled val="1"/>
        </dgm:presLayoutVars>
      </dgm:prSet>
      <dgm:spPr/>
    </dgm:pt>
  </dgm:ptLst>
  <dgm:cxnLst>
    <dgm:cxn modelId="{52DF250B-F86A-4A36-AE69-A01F3AB9C77E}" type="presOf" srcId="{1EFB5509-AB18-45B5-A1C6-51D6B5157FDC}" destId="{1D704939-D3A5-4000-877D-CAC9127279C5}" srcOrd="0" destOrd="1" presId="urn:microsoft.com/office/officeart/2005/8/layout/hList1"/>
    <dgm:cxn modelId="{6131360F-CDDD-4388-A0E7-C28CD5FEDD46}" type="presOf" srcId="{37482B12-7853-4C58-8285-64D55D6DA26A}" destId="{C439AD54-E27D-4C64-8919-FBAAB1AF0E8D}" srcOrd="0" destOrd="0" presId="urn:microsoft.com/office/officeart/2005/8/layout/hList1"/>
    <dgm:cxn modelId="{1C8F0F11-B193-42D5-954D-BE43E8C85F87}" type="presOf" srcId="{7AA96160-19D9-4A41-9EBC-E2AED518740F}" destId="{1D704939-D3A5-4000-877D-CAC9127279C5}" srcOrd="0" destOrd="2" presId="urn:microsoft.com/office/officeart/2005/8/layout/hList1"/>
    <dgm:cxn modelId="{F5425B13-E9F7-4670-9F54-D00A092DCF06}" srcId="{887AF288-966B-400B-8DA0-3D1A3392D88E}" destId="{72115959-50C0-458F-A3A9-EF920F2E5E9E}" srcOrd="2" destOrd="0" parTransId="{FC7C87FB-C3DF-4D7E-BD43-282CA23CEF9C}" sibTransId="{87E5BA45-4DDB-4AB3-AADB-A0E7747D9665}"/>
    <dgm:cxn modelId="{69E9DB24-DCA0-4E3C-8923-7B3A862B29BE}" type="presOf" srcId="{FCB97E89-6D41-431F-B79A-3CE4B0F4C676}" destId="{1D704939-D3A5-4000-877D-CAC9127279C5}" srcOrd="0" destOrd="0" presId="urn:microsoft.com/office/officeart/2005/8/layout/hList1"/>
    <dgm:cxn modelId="{0A243625-EDD9-4B7E-820C-A93D499DE8C2}" type="presOf" srcId="{C87DA727-4C83-481B-8F81-825903DEBBDB}" destId="{247A4650-4FEF-4CA7-8995-FC8A8B1BCC6B}" srcOrd="0" destOrd="2" presId="urn:microsoft.com/office/officeart/2005/8/layout/hList1"/>
    <dgm:cxn modelId="{E0524E30-94DE-4F8D-AD8C-75A7DBD65889}" type="presOf" srcId="{916EF1D2-C490-4A11-8F58-C79A6490F03A}" destId="{247A4650-4FEF-4CA7-8995-FC8A8B1BCC6B}" srcOrd="0" destOrd="0" presId="urn:microsoft.com/office/officeart/2005/8/layout/hList1"/>
    <dgm:cxn modelId="{FD3CD232-00F4-4E55-B113-FB0517C7A36F}" srcId="{4ECC6514-2360-4B1D-9E43-F5C685440209}" destId="{4188E145-9B57-424A-A299-65506F00A688}" srcOrd="1" destOrd="0" parTransId="{3124E666-7A6E-4179-BD8B-A343292845B1}" sibTransId="{2CC38B6C-ED4D-4874-A0ED-87C4EAE2B883}"/>
    <dgm:cxn modelId="{567DCD34-819B-4A52-8159-189A1C6E4797}" srcId="{72115959-50C0-458F-A3A9-EF920F2E5E9E}" destId="{1EFB5509-AB18-45B5-A1C6-51D6B5157FDC}" srcOrd="1" destOrd="0" parTransId="{175448B3-6115-4BC0-86F9-83F6DA209B6D}" sibTransId="{48828C9B-AEB9-4323-9C69-F88943DD9E99}"/>
    <dgm:cxn modelId="{B07A5A5E-7727-4BB3-93EC-5F7E7075E150}" srcId="{4ECC6514-2360-4B1D-9E43-F5C685440209}" destId="{983CCA6C-8343-442F-ABC9-6E46BC461EE7}" srcOrd="0" destOrd="0" parTransId="{2C75A398-9563-4464-9A9E-3341DDF5CE95}" sibTransId="{EF7BE94C-4E32-46F8-81A7-16FD9D08719E}"/>
    <dgm:cxn modelId="{9431FD5F-35E4-4670-9E68-38C954002C68}" srcId="{37482B12-7853-4C58-8285-64D55D6DA26A}" destId="{C87DA727-4C83-481B-8F81-825903DEBBDB}" srcOrd="2" destOrd="0" parTransId="{4FD1F021-7898-4BCC-AD10-BDD2F4A60922}" sibTransId="{15ED95AB-AA0B-4580-96C7-33148810A158}"/>
    <dgm:cxn modelId="{B4E1DC4A-C98B-4F3C-88C8-71F00F93499C}" type="presOf" srcId="{4188E145-9B57-424A-A299-65506F00A688}" destId="{2481274F-94DB-45FB-BE93-39F78BB22C88}" srcOrd="0" destOrd="1" presId="urn:microsoft.com/office/officeart/2005/8/layout/hList1"/>
    <dgm:cxn modelId="{A48D8577-1ED2-4A34-A4B0-60C156E7D9AB}" srcId="{37482B12-7853-4C58-8285-64D55D6DA26A}" destId="{211EF0DB-155F-42C5-957C-BD10AE327019}" srcOrd="1" destOrd="0" parTransId="{57206DE4-2E02-4EA9-AEBB-8F3CF74FC5EE}" sibTransId="{40436186-98E9-4E3E-A2FB-41CFFD3899AA}"/>
    <dgm:cxn modelId="{803BA883-97A7-428A-A90B-359DA8431E40}" srcId="{37482B12-7853-4C58-8285-64D55D6DA26A}" destId="{916EF1D2-C490-4A11-8F58-C79A6490F03A}" srcOrd="0" destOrd="0" parTransId="{17216A69-5EEA-486E-95F3-2F934E6A4F13}" sibTransId="{7ECDD773-57C9-457F-AA45-E04A3ECDF9EC}"/>
    <dgm:cxn modelId="{90266084-1221-423C-AD92-72D32C7750D0}" type="presOf" srcId="{72115959-50C0-458F-A3A9-EF920F2E5E9E}" destId="{0DBCD9CD-695B-4417-A2DF-664503CD49F3}" srcOrd="0" destOrd="0" presId="urn:microsoft.com/office/officeart/2005/8/layout/hList1"/>
    <dgm:cxn modelId="{E90DC797-4B08-45D8-BEDC-63AE7B50F40F}" srcId="{887AF288-966B-400B-8DA0-3D1A3392D88E}" destId="{37482B12-7853-4C58-8285-64D55D6DA26A}" srcOrd="0" destOrd="0" parTransId="{46598759-86F3-4782-B0C9-46E75C20703A}" sibTransId="{CA7A6532-66DA-43F4-B980-1A6EBC104A6F}"/>
    <dgm:cxn modelId="{289F34BF-F8E6-447A-8F1F-7289E641E853}" srcId="{72115959-50C0-458F-A3A9-EF920F2E5E9E}" destId="{FCB97E89-6D41-431F-B79A-3CE4B0F4C676}" srcOrd="0" destOrd="0" parTransId="{D96189CF-4EC4-4243-81FA-E940652848BE}" sibTransId="{5F4FB986-CD13-45C5-BD49-9D420A174C0A}"/>
    <dgm:cxn modelId="{E55F59C4-ACE1-4641-90CB-2018C87E4D6E}" srcId="{887AF288-966B-400B-8DA0-3D1A3392D88E}" destId="{4ECC6514-2360-4B1D-9E43-F5C685440209}" srcOrd="1" destOrd="0" parTransId="{7873CEE6-3CAA-4C7B-B8C1-A4339868D446}" sibTransId="{97B8B711-6CE3-45C0-B6C1-C00AE11902D3}"/>
    <dgm:cxn modelId="{BCC600D6-ADFD-4DAC-8270-1D13B68597F8}" type="presOf" srcId="{211EF0DB-155F-42C5-957C-BD10AE327019}" destId="{247A4650-4FEF-4CA7-8995-FC8A8B1BCC6B}" srcOrd="0" destOrd="1" presId="urn:microsoft.com/office/officeart/2005/8/layout/hList1"/>
    <dgm:cxn modelId="{0CF807E0-247E-4484-8435-56B7E6C09844}" type="presOf" srcId="{887AF288-966B-400B-8DA0-3D1A3392D88E}" destId="{45E6C4FC-DA9B-41EE-B68D-859FBA843EBA}" srcOrd="0" destOrd="0" presId="urn:microsoft.com/office/officeart/2005/8/layout/hList1"/>
    <dgm:cxn modelId="{B0ACBBED-607F-4129-B811-30A2140171D3}" srcId="{72115959-50C0-458F-A3A9-EF920F2E5E9E}" destId="{7AA96160-19D9-4A41-9EBC-E2AED518740F}" srcOrd="2" destOrd="0" parTransId="{464EF7A5-6B35-49D6-A201-0D63CA09A8BC}" sibTransId="{956BFC6D-7490-4B91-8895-74DC32A2B16D}"/>
    <dgm:cxn modelId="{2A64ACEE-84F9-4A4A-9011-A41B30BCCEF4}" type="presOf" srcId="{983CCA6C-8343-442F-ABC9-6E46BC461EE7}" destId="{2481274F-94DB-45FB-BE93-39F78BB22C88}" srcOrd="0" destOrd="0" presId="urn:microsoft.com/office/officeart/2005/8/layout/hList1"/>
    <dgm:cxn modelId="{CC3BBCF3-1574-47B5-BFA4-17F06523459E}" type="presOf" srcId="{4ECC6514-2360-4B1D-9E43-F5C685440209}" destId="{62CA3F8E-8863-4680-8B0B-31BB39657846}" srcOrd="0" destOrd="0" presId="urn:microsoft.com/office/officeart/2005/8/layout/hList1"/>
    <dgm:cxn modelId="{C0E1D18A-3547-4E62-82E1-C7C369FB3342}" type="presParOf" srcId="{45E6C4FC-DA9B-41EE-B68D-859FBA843EBA}" destId="{5CBB7768-8280-4F88-B7A3-7B90E75BA8AE}" srcOrd="0" destOrd="0" presId="urn:microsoft.com/office/officeart/2005/8/layout/hList1"/>
    <dgm:cxn modelId="{38D3800B-0E79-4F7F-944E-D01A83D4E60F}" type="presParOf" srcId="{5CBB7768-8280-4F88-B7A3-7B90E75BA8AE}" destId="{C439AD54-E27D-4C64-8919-FBAAB1AF0E8D}" srcOrd="0" destOrd="0" presId="urn:microsoft.com/office/officeart/2005/8/layout/hList1"/>
    <dgm:cxn modelId="{7DABB780-5A93-45B4-8FBA-2879BCCF02D8}" type="presParOf" srcId="{5CBB7768-8280-4F88-B7A3-7B90E75BA8AE}" destId="{247A4650-4FEF-4CA7-8995-FC8A8B1BCC6B}" srcOrd="1" destOrd="0" presId="urn:microsoft.com/office/officeart/2005/8/layout/hList1"/>
    <dgm:cxn modelId="{821333EC-A327-408F-8DB4-F20AB2A1CF86}" type="presParOf" srcId="{45E6C4FC-DA9B-41EE-B68D-859FBA843EBA}" destId="{28BE0FD9-8E84-4F1F-9E41-051F225955B6}" srcOrd="1" destOrd="0" presId="urn:microsoft.com/office/officeart/2005/8/layout/hList1"/>
    <dgm:cxn modelId="{C42B3E2E-BBE5-4F12-B17A-5C2C997EA274}" type="presParOf" srcId="{45E6C4FC-DA9B-41EE-B68D-859FBA843EBA}" destId="{F1EE9B10-FFDD-49A0-AE62-48EABAA22E97}" srcOrd="2" destOrd="0" presId="urn:microsoft.com/office/officeart/2005/8/layout/hList1"/>
    <dgm:cxn modelId="{063E47C9-7E60-423C-81AB-34D9C205D574}" type="presParOf" srcId="{F1EE9B10-FFDD-49A0-AE62-48EABAA22E97}" destId="{62CA3F8E-8863-4680-8B0B-31BB39657846}" srcOrd="0" destOrd="0" presId="urn:microsoft.com/office/officeart/2005/8/layout/hList1"/>
    <dgm:cxn modelId="{96202128-C63D-45B5-AC84-E323449C2705}" type="presParOf" srcId="{F1EE9B10-FFDD-49A0-AE62-48EABAA22E97}" destId="{2481274F-94DB-45FB-BE93-39F78BB22C88}" srcOrd="1" destOrd="0" presId="urn:microsoft.com/office/officeart/2005/8/layout/hList1"/>
    <dgm:cxn modelId="{04FB0DAB-139E-429F-8BEA-03C9AC91BEBA}" type="presParOf" srcId="{45E6C4FC-DA9B-41EE-B68D-859FBA843EBA}" destId="{B1B988FC-41D4-4F98-A3CE-FA449B201C33}" srcOrd="3" destOrd="0" presId="urn:microsoft.com/office/officeart/2005/8/layout/hList1"/>
    <dgm:cxn modelId="{058FD9FD-5AF4-4F14-9E53-187DAE8503E7}" type="presParOf" srcId="{45E6C4FC-DA9B-41EE-B68D-859FBA843EBA}" destId="{50B9004B-4D0A-48F3-A188-0F2E55CF108F}" srcOrd="4" destOrd="0" presId="urn:microsoft.com/office/officeart/2005/8/layout/hList1"/>
    <dgm:cxn modelId="{12D60E8F-7881-41BD-9E09-DD30403C9934}" type="presParOf" srcId="{50B9004B-4D0A-48F3-A188-0F2E55CF108F}" destId="{0DBCD9CD-695B-4417-A2DF-664503CD49F3}" srcOrd="0" destOrd="0" presId="urn:microsoft.com/office/officeart/2005/8/layout/hList1"/>
    <dgm:cxn modelId="{092E48AE-9E71-43E5-AEE3-09274F33294B}" type="presParOf" srcId="{50B9004B-4D0A-48F3-A188-0F2E55CF108F}" destId="{1D704939-D3A5-4000-877D-CAC9127279C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B8579B-5A6F-4BA2-88B6-658FBD834D88}" type="doc">
      <dgm:prSet loTypeId="urn:microsoft.com/office/officeart/2005/8/layout/hList2" loCatId="list" qsTypeId="urn:microsoft.com/office/officeart/2005/8/quickstyle/simple1" qsCatId="simple" csTypeId="urn:microsoft.com/office/officeart/2005/8/colors/colorful3" csCatId="colorful" phldr="1"/>
      <dgm:spPr/>
      <dgm:t>
        <a:bodyPr/>
        <a:lstStyle/>
        <a:p>
          <a:endParaRPr lang="en-US"/>
        </a:p>
      </dgm:t>
    </dgm:pt>
    <dgm:pt modelId="{D71AE19B-C7E9-4F0F-B0EC-D827349B0A0A}">
      <dgm:prSet phldrT="[Text]"/>
      <dgm:spPr/>
      <dgm:t>
        <a:bodyPr/>
        <a:lstStyle/>
        <a:p>
          <a:r>
            <a:rPr lang="en-US" b="1" dirty="0"/>
            <a:t>F</a:t>
          </a:r>
          <a:r>
            <a:rPr lang="en-US" dirty="0"/>
            <a:t>indable</a:t>
          </a:r>
        </a:p>
      </dgm:t>
    </dgm:pt>
    <dgm:pt modelId="{0DA9E824-133D-44DA-9A5D-D80042ED005B}" type="parTrans" cxnId="{B975E9F2-AE6C-4984-9AEC-DF90DC7790BB}">
      <dgm:prSet/>
      <dgm:spPr/>
      <dgm:t>
        <a:bodyPr/>
        <a:lstStyle/>
        <a:p>
          <a:endParaRPr lang="en-US"/>
        </a:p>
      </dgm:t>
    </dgm:pt>
    <dgm:pt modelId="{D9303A6C-5E5C-4966-BF8D-79E29A8416CA}" type="sibTrans" cxnId="{B975E9F2-AE6C-4984-9AEC-DF90DC7790BB}">
      <dgm:prSet/>
      <dgm:spPr/>
      <dgm:t>
        <a:bodyPr/>
        <a:lstStyle/>
        <a:p>
          <a:endParaRPr lang="en-US"/>
        </a:p>
      </dgm:t>
    </dgm:pt>
    <dgm:pt modelId="{EDEBF719-EF6E-4C87-9427-511AFC36C613}">
      <dgm:prSet phldrT="[Text]" custT="1"/>
      <dgm:spPr/>
      <dgm:t>
        <a:bodyPr/>
        <a:lstStyle/>
        <a:p>
          <a:r>
            <a:rPr lang="en-US" sz="1100" dirty="0"/>
            <a:t>Unique data identifiers and metadata that is searchable using </a:t>
          </a:r>
          <a:r>
            <a:rPr lang="en-US" sz="1100" u="sng" dirty="0"/>
            <a:t>web-based tools</a:t>
          </a:r>
        </a:p>
      </dgm:t>
    </dgm:pt>
    <dgm:pt modelId="{E2019A2D-ECFD-4FFE-8BB1-44971FBC3036}" type="parTrans" cxnId="{65379261-3C4C-416A-9F87-BC4C2452AA9B}">
      <dgm:prSet/>
      <dgm:spPr/>
      <dgm:t>
        <a:bodyPr/>
        <a:lstStyle/>
        <a:p>
          <a:endParaRPr lang="en-US"/>
        </a:p>
      </dgm:t>
    </dgm:pt>
    <dgm:pt modelId="{4CC34480-9922-4CFC-B4B5-A5B35FBF84CB}" type="sibTrans" cxnId="{65379261-3C4C-416A-9F87-BC4C2452AA9B}">
      <dgm:prSet/>
      <dgm:spPr/>
      <dgm:t>
        <a:bodyPr/>
        <a:lstStyle/>
        <a:p>
          <a:endParaRPr lang="en-US"/>
        </a:p>
      </dgm:t>
    </dgm:pt>
    <dgm:pt modelId="{D96751CD-0D15-4B42-BF63-771D8BEF8B4E}">
      <dgm:prSet phldrT="[Text]"/>
      <dgm:spPr/>
      <dgm:t>
        <a:bodyPr/>
        <a:lstStyle/>
        <a:p>
          <a:r>
            <a:rPr lang="en-US" b="1" dirty="0"/>
            <a:t>A</a:t>
          </a:r>
          <a:r>
            <a:rPr lang="en-US" dirty="0"/>
            <a:t>ccessible</a:t>
          </a:r>
        </a:p>
      </dgm:t>
    </dgm:pt>
    <dgm:pt modelId="{B36C3E42-E68D-4065-90E3-D6B5299F1D7E}" type="parTrans" cxnId="{F778DF5B-DA08-4A8E-8F5A-3200F19483EB}">
      <dgm:prSet/>
      <dgm:spPr/>
      <dgm:t>
        <a:bodyPr/>
        <a:lstStyle/>
        <a:p>
          <a:endParaRPr lang="en-US"/>
        </a:p>
      </dgm:t>
    </dgm:pt>
    <dgm:pt modelId="{F0E17114-24CF-446A-A61B-F770FC5AD26A}" type="sibTrans" cxnId="{F778DF5B-DA08-4A8E-8F5A-3200F19483EB}">
      <dgm:prSet/>
      <dgm:spPr/>
      <dgm:t>
        <a:bodyPr/>
        <a:lstStyle/>
        <a:p>
          <a:endParaRPr lang="en-US"/>
        </a:p>
      </dgm:t>
    </dgm:pt>
    <dgm:pt modelId="{F2178C49-78BD-4245-A0BF-0871784B8AC8}">
      <dgm:prSet phldrT="[Text]"/>
      <dgm:spPr/>
      <dgm:t>
        <a:bodyPr/>
        <a:lstStyle/>
        <a:p>
          <a:r>
            <a:rPr lang="en-US" dirty="0"/>
            <a:t>Retrievable data by identifiers based on a shared governance model	</a:t>
          </a:r>
        </a:p>
      </dgm:t>
    </dgm:pt>
    <dgm:pt modelId="{F7C7C269-17D2-476E-B112-DB31126D2FC1}" type="parTrans" cxnId="{F6AB5158-72A2-40E5-ADED-DAF6D91B6579}">
      <dgm:prSet/>
      <dgm:spPr/>
      <dgm:t>
        <a:bodyPr/>
        <a:lstStyle/>
        <a:p>
          <a:endParaRPr lang="en-US"/>
        </a:p>
      </dgm:t>
    </dgm:pt>
    <dgm:pt modelId="{30F0A8BB-A839-4387-B18F-7FC342EEE62F}" type="sibTrans" cxnId="{F6AB5158-72A2-40E5-ADED-DAF6D91B6579}">
      <dgm:prSet/>
      <dgm:spPr/>
      <dgm:t>
        <a:bodyPr/>
        <a:lstStyle/>
        <a:p>
          <a:endParaRPr lang="en-US"/>
        </a:p>
      </dgm:t>
    </dgm:pt>
    <dgm:pt modelId="{E2D0C3B5-3B0D-4A33-B109-0B1E1880A908}">
      <dgm:prSet phldrT="[Text]"/>
      <dgm:spPr/>
      <dgm:t>
        <a:bodyPr/>
        <a:lstStyle/>
        <a:p>
          <a:r>
            <a:rPr lang="en-US" b="1" dirty="0"/>
            <a:t>I</a:t>
          </a:r>
          <a:r>
            <a:rPr lang="en-US" dirty="0"/>
            <a:t>nteroperable</a:t>
          </a:r>
        </a:p>
      </dgm:t>
    </dgm:pt>
    <dgm:pt modelId="{84817DA3-A2B6-412F-BD7B-E4708365EB3C}" type="parTrans" cxnId="{2922EF26-13B2-44C6-872E-13816B6EB50D}">
      <dgm:prSet/>
      <dgm:spPr/>
      <dgm:t>
        <a:bodyPr/>
        <a:lstStyle/>
        <a:p>
          <a:endParaRPr lang="en-US"/>
        </a:p>
      </dgm:t>
    </dgm:pt>
    <dgm:pt modelId="{AE538D34-E6AF-4283-B02C-3AC931574BB4}" type="sibTrans" cxnId="{2922EF26-13B2-44C6-872E-13816B6EB50D}">
      <dgm:prSet/>
      <dgm:spPr/>
      <dgm:t>
        <a:bodyPr/>
        <a:lstStyle/>
        <a:p>
          <a:endParaRPr lang="en-US"/>
        </a:p>
      </dgm:t>
    </dgm:pt>
    <dgm:pt modelId="{398F56E1-8B3C-4050-A6FB-98FD45C1F6B0}">
      <dgm:prSet phldrT="[Text]"/>
      <dgm:spPr/>
      <dgm:t>
        <a:bodyPr/>
        <a:lstStyle/>
        <a:p>
          <a:r>
            <a:rPr lang="en-US" dirty="0"/>
            <a:t>Data architecture that allows for integration of data from a range of sources and  applications</a:t>
          </a:r>
        </a:p>
      </dgm:t>
    </dgm:pt>
    <dgm:pt modelId="{5D09DA82-C10B-4E37-A1E8-52A7A06A4C20}" type="parTrans" cxnId="{8EE3150D-E13B-4482-B337-38C3CF855565}">
      <dgm:prSet/>
      <dgm:spPr/>
      <dgm:t>
        <a:bodyPr/>
        <a:lstStyle/>
        <a:p>
          <a:endParaRPr lang="en-US"/>
        </a:p>
      </dgm:t>
    </dgm:pt>
    <dgm:pt modelId="{FD2253EC-9CC8-4850-94C3-7A62F5B3F8B8}" type="sibTrans" cxnId="{8EE3150D-E13B-4482-B337-38C3CF855565}">
      <dgm:prSet/>
      <dgm:spPr/>
      <dgm:t>
        <a:bodyPr/>
        <a:lstStyle/>
        <a:p>
          <a:endParaRPr lang="en-US"/>
        </a:p>
      </dgm:t>
    </dgm:pt>
    <dgm:pt modelId="{F5287B50-9B4B-46FB-A62B-FC6E23290B4F}">
      <dgm:prSet phldrT="[Text]"/>
      <dgm:spPr/>
      <dgm:t>
        <a:bodyPr/>
        <a:lstStyle/>
        <a:p>
          <a:r>
            <a:rPr lang="en-US" b="1" dirty="0"/>
            <a:t>R</a:t>
          </a:r>
          <a:r>
            <a:rPr lang="en-US" dirty="0"/>
            <a:t>eusable</a:t>
          </a:r>
        </a:p>
      </dgm:t>
    </dgm:pt>
    <dgm:pt modelId="{2B4EC0EE-9317-4128-B903-21411484C68B}" type="parTrans" cxnId="{468E41E4-5D84-4A28-9EF7-82E72862E791}">
      <dgm:prSet/>
      <dgm:spPr/>
      <dgm:t>
        <a:bodyPr/>
        <a:lstStyle/>
        <a:p>
          <a:endParaRPr lang="en-US"/>
        </a:p>
      </dgm:t>
    </dgm:pt>
    <dgm:pt modelId="{9AB3DAD5-A6F0-4402-93B2-09679889AB7D}" type="sibTrans" cxnId="{468E41E4-5D84-4A28-9EF7-82E72862E791}">
      <dgm:prSet/>
      <dgm:spPr/>
      <dgm:t>
        <a:bodyPr/>
        <a:lstStyle/>
        <a:p>
          <a:endParaRPr lang="en-US"/>
        </a:p>
      </dgm:t>
    </dgm:pt>
    <dgm:pt modelId="{B8473D98-7CAA-4123-8554-353061BD444D}">
      <dgm:prSet custT="1"/>
      <dgm:spPr/>
      <dgm:t>
        <a:bodyPr/>
        <a:lstStyle/>
        <a:p>
          <a:r>
            <a:rPr lang="en-US" sz="1100" i="0" dirty="0"/>
            <a:t>Goal of F, A, and I to allow reuse of data, code, and tools</a:t>
          </a:r>
        </a:p>
      </dgm:t>
    </dgm:pt>
    <dgm:pt modelId="{D80E3141-50EF-4838-92BA-7D14854CA0C0}" type="parTrans" cxnId="{E0A2D73E-7762-4C8C-BEDA-1CC543489CDA}">
      <dgm:prSet/>
      <dgm:spPr/>
      <dgm:t>
        <a:bodyPr/>
        <a:lstStyle/>
        <a:p>
          <a:endParaRPr lang="en-US"/>
        </a:p>
      </dgm:t>
    </dgm:pt>
    <dgm:pt modelId="{FA1C188C-1CEC-4947-8F1C-F9B1C9BE96FD}" type="sibTrans" cxnId="{E0A2D73E-7762-4C8C-BEDA-1CC543489CDA}">
      <dgm:prSet/>
      <dgm:spPr/>
      <dgm:t>
        <a:bodyPr/>
        <a:lstStyle/>
        <a:p>
          <a:endParaRPr lang="en-US"/>
        </a:p>
      </dgm:t>
    </dgm:pt>
    <dgm:pt modelId="{4552CF19-BE9E-4FB9-80DB-709C97AADFE3}" type="pres">
      <dgm:prSet presAssocID="{35B8579B-5A6F-4BA2-88B6-658FBD834D88}" presName="linearFlow" presStyleCnt="0">
        <dgm:presLayoutVars>
          <dgm:dir/>
          <dgm:animLvl val="lvl"/>
          <dgm:resizeHandles/>
        </dgm:presLayoutVars>
      </dgm:prSet>
      <dgm:spPr/>
    </dgm:pt>
    <dgm:pt modelId="{8FFC48DC-2E11-4EF7-91D2-69FC1E75B2F4}" type="pres">
      <dgm:prSet presAssocID="{D71AE19B-C7E9-4F0F-B0EC-D827349B0A0A}" presName="compositeNode" presStyleCnt="0">
        <dgm:presLayoutVars>
          <dgm:bulletEnabled val="1"/>
        </dgm:presLayoutVars>
      </dgm:prSet>
      <dgm:spPr/>
    </dgm:pt>
    <dgm:pt modelId="{972485C4-4C12-4DA2-B321-F32AC931A5D1}" type="pres">
      <dgm:prSet presAssocID="{D71AE19B-C7E9-4F0F-B0EC-D827349B0A0A}"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g under magnifying glass"/>
        </a:ext>
      </dgm:extLst>
    </dgm:pt>
    <dgm:pt modelId="{C5EC83CD-A8C9-4D74-90C6-B94F988E19D8}" type="pres">
      <dgm:prSet presAssocID="{D71AE19B-C7E9-4F0F-B0EC-D827349B0A0A}" presName="childNode" presStyleLbl="node1" presStyleIdx="0" presStyleCnt="4">
        <dgm:presLayoutVars>
          <dgm:bulletEnabled val="1"/>
        </dgm:presLayoutVars>
      </dgm:prSet>
      <dgm:spPr/>
    </dgm:pt>
    <dgm:pt modelId="{339A6F97-55E3-4198-A843-DF08E5D6CA78}" type="pres">
      <dgm:prSet presAssocID="{D71AE19B-C7E9-4F0F-B0EC-D827349B0A0A}" presName="parentNode" presStyleLbl="revTx" presStyleIdx="0" presStyleCnt="4">
        <dgm:presLayoutVars>
          <dgm:chMax val="0"/>
          <dgm:bulletEnabled val="1"/>
        </dgm:presLayoutVars>
      </dgm:prSet>
      <dgm:spPr/>
    </dgm:pt>
    <dgm:pt modelId="{0D433493-7745-4B5F-B854-881D430FC0C4}" type="pres">
      <dgm:prSet presAssocID="{D9303A6C-5E5C-4966-BF8D-79E29A8416CA}" presName="sibTrans" presStyleCnt="0"/>
      <dgm:spPr/>
    </dgm:pt>
    <dgm:pt modelId="{C43A768A-6DAB-4FF7-9061-70A5F1804A47}" type="pres">
      <dgm:prSet presAssocID="{D96751CD-0D15-4B42-BF63-771D8BEF8B4E}" presName="compositeNode" presStyleCnt="0">
        <dgm:presLayoutVars>
          <dgm:bulletEnabled val="1"/>
        </dgm:presLayoutVars>
      </dgm:prSet>
      <dgm:spPr/>
    </dgm:pt>
    <dgm:pt modelId="{41180D06-4FB6-4D32-ABC8-AAE8E7CD2F8A}" type="pres">
      <dgm:prSet presAssocID="{D96751CD-0D15-4B42-BF63-771D8BEF8B4E}" presName="image"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ullseye"/>
        </a:ext>
      </dgm:extLst>
    </dgm:pt>
    <dgm:pt modelId="{2FC34A7D-0E62-4DC1-98DF-37DF7EE9FD12}" type="pres">
      <dgm:prSet presAssocID="{D96751CD-0D15-4B42-BF63-771D8BEF8B4E}" presName="childNode" presStyleLbl="node1" presStyleIdx="1" presStyleCnt="4">
        <dgm:presLayoutVars>
          <dgm:bulletEnabled val="1"/>
        </dgm:presLayoutVars>
      </dgm:prSet>
      <dgm:spPr/>
    </dgm:pt>
    <dgm:pt modelId="{893AECE1-8A3D-4A28-BC58-1777641F4A36}" type="pres">
      <dgm:prSet presAssocID="{D96751CD-0D15-4B42-BF63-771D8BEF8B4E}" presName="parentNode" presStyleLbl="revTx" presStyleIdx="1" presStyleCnt="4">
        <dgm:presLayoutVars>
          <dgm:chMax val="0"/>
          <dgm:bulletEnabled val="1"/>
        </dgm:presLayoutVars>
      </dgm:prSet>
      <dgm:spPr/>
    </dgm:pt>
    <dgm:pt modelId="{783346FC-8F8B-4F11-9FE5-223DB232003B}" type="pres">
      <dgm:prSet presAssocID="{F0E17114-24CF-446A-A61B-F770FC5AD26A}" presName="sibTrans" presStyleCnt="0"/>
      <dgm:spPr/>
    </dgm:pt>
    <dgm:pt modelId="{C84E13C7-9EAE-4D08-99B0-546FBE43C49A}" type="pres">
      <dgm:prSet presAssocID="{E2D0C3B5-3B0D-4A33-B109-0B1E1880A908}" presName="compositeNode" presStyleCnt="0">
        <dgm:presLayoutVars>
          <dgm:bulletEnabled val="1"/>
        </dgm:presLayoutVars>
      </dgm:prSet>
      <dgm:spPr/>
    </dgm:pt>
    <dgm:pt modelId="{63C8A867-64FE-4324-853D-E734471EB902}" type="pres">
      <dgm:prSet presAssocID="{E2D0C3B5-3B0D-4A33-B109-0B1E1880A908}" presName="image"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ears"/>
        </a:ext>
      </dgm:extLst>
    </dgm:pt>
    <dgm:pt modelId="{5D977EFC-005B-4FFC-9071-8E6FB9B14D93}" type="pres">
      <dgm:prSet presAssocID="{E2D0C3B5-3B0D-4A33-B109-0B1E1880A908}" presName="childNode" presStyleLbl="node1" presStyleIdx="2" presStyleCnt="4">
        <dgm:presLayoutVars>
          <dgm:bulletEnabled val="1"/>
        </dgm:presLayoutVars>
      </dgm:prSet>
      <dgm:spPr/>
    </dgm:pt>
    <dgm:pt modelId="{DAC19460-7E55-469C-B8B1-2305B362239D}" type="pres">
      <dgm:prSet presAssocID="{E2D0C3B5-3B0D-4A33-B109-0B1E1880A908}" presName="parentNode" presStyleLbl="revTx" presStyleIdx="2" presStyleCnt="4">
        <dgm:presLayoutVars>
          <dgm:chMax val="0"/>
          <dgm:bulletEnabled val="1"/>
        </dgm:presLayoutVars>
      </dgm:prSet>
      <dgm:spPr/>
    </dgm:pt>
    <dgm:pt modelId="{024ED1B6-9B8B-46D8-8BAF-D5111CBB7EA4}" type="pres">
      <dgm:prSet presAssocID="{AE538D34-E6AF-4283-B02C-3AC931574BB4}" presName="sibTrans" presStyleCnt="0"/>
      <dgm:spPr/>
    </dgm:pt>
    <dgm:pt modelId="{05466DEC-1B9A-400E-BAB8-AF8A686396B2}" type="pres">
      <dgm:prSet presAssocID="{F5287B50-9B4B-46FB-A62B-FC6E23290B4F}" presName="compositeNode" presStyleCnt="0">
        <dgm:presLayoutVars>
          <dgm:bulletEnabled val="1"/>
        </dgm:presLayoutVars>
      </dgm:prSet>
      <dgm:spPr/>
    </dgm:pt>
    <dgm:pt modelId="{9A08C53B-146B-4215-B7FD-8D1673EC4DB4}" type="pres">
      <dgm:prSet presAssocID="{F5287B50-9B4B-46FB-A62B-FC6E23290B4F}" presName="image"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Recycle sign"/>
        </a:ext>
      </dgm:extLst>
    </dgm:pt>
    <dgm:pt modelId="{8E9BB0E7-E54F-47A0-A1C6-5B79E4C0555C}" type="pres">
      <dgm:prSet presAssocID="{F5287B50-9B4B-46FB-A62B-FC6E23290B4F}" presName="childNode" presStyleLbl="node1" presStyleIdx="3" presStyleCnt="4" custLinFactNeighborX="-2163" custLinFactNeighborY="346">
        <dgm:presLayoutVars>
          <dgm:bulletEnabled val="1"/>
        </dgm:presLayoutVars>
      </dgm:prSet>
      <dgm:spPr/>
    </dgm:pt>
    <dgm:pt modelId="{57F77093-7695-4E37-A669-A8422D8B779B}" type="pres">
      <dgm:prSet presAssocID="{F5287B50-9B4B-46FB-A62B-FC6E23290B4F}" presName="parentNode" presStyleLbl="revTx" presStyleIdx="3" presStyleCnt="4">
        <dgm:presLayoutVars>
          <dgm:chMax val="0"/>
          <dgm:bulletEnabled val="1"/>
        </dgm:presLayoutVars>
      </dgm:prSet>
      <dgm:spPr/>
    </dgm:pt>
  </dgm:ptLst>
  <dgm:cxnLst>
    <dgm:cxn modelId="{8EE3150D-E13B-4482-B337-38C3CF855565}" srcId="{E2D0C3B5-3B0D-4A33-B109-0B1E1880A908}" destId="{398F56E1-8B3C-4050-A6FB-98FD45C1F6B0}" srcOrd="0" destOrd="0" parTransId="{5D09DA82-C10B-4E37-A1E8-52A7A06A4C20}" sibTransId="{FD2253EC-9CC8-4850-94C3-7A62F5B3F8B8}"/>
    <dgm:cxn modelId="{2922EF26-13B2-44C6-872E-13816B6EB50D}" srcId="{35B8579B-5A6F-4BA2-88B6-658FBD834D88}" destId="{E2D0C3B5-3B0D-4A33-B109-0B1E1880A908}" srcOrd="2" destOrd="0" parTransId="{84817DA3-A2B6-412F-BD7B-E4708365EB3C}" sibTransId="{AE538D34-E6AF-4283-B02C-3AC931574BB4}"/>
    <dgm:cxn modelId="{E0A2D73E-7762-4C8C-BEDA-1CC543489CDA}" srcId="{F5287B50-9B4B-46FB-A62B-FC6E23290B4F}" destId="{B8473D98-7CAA-4123-8554-353061BD444D}" srcOrd="0" destOrd="0" parTransId="{D80E3141-50EF-4838-92BA-7D14854CA0C0}" sibTransId="{FA1C188C-1CEC-4947-8F1C-F9B1C9BE96FD}"/>
    <dgm:cxn modelId="{F778DF5B-DA08-4A8E-8F5A-3200F19483EB}" srcId="{35B8579B-5A6F-4BA2-88B6-658FBD834D88}" destId="{D96751CD-0D15-4B42-BF63-771D8BEF8B4E}" srcOrd="1" destOrd="0" parTransId="{B36C3E42-E68D-4065-90E3-D6B5299F1D7E}" sibTransId="{F0E17114-24CF-446A-A61B-F770FC5AD26A}"/>
    <dgm:cxn modelId="{65379261-3C4C-416A-9F87-BC4C2452AA9B}" srcId="{D71AE19B-C7E9-4F0F-B0EC-D827349B0A0A}" destId="{EDEBF719-EF6E-4C87-9427-511AFC36C613}" srcOrd="0" destOrd="0" parTransId="{E2019A2D-ECFD-4FFE-8BB1-44971FBC3036}" sibTransId="{4CC34480-9922-4CFC-B4B5-A5B35FBF84CB}"/>
    <dgm:cxn modelId="{F6AB5158-72A2-40E5-ADED-DAF6D91B6579}" srcId="{D96751CD-0D15-4B42-BF63-771D8BEF8B4E}" destId="{F2178C49-78BD-4245-A0BF-0871784B8AC8}" srcOrd="0" destOrd="0" parTransId="{F7C7C269-17D2-476E-B112-DB31126D2FC1}" sibTransId="{30F0A8BB-A839-4387-B18F-7FC342EEE62F}"/>
    <dgm:cxn modelId="{3F0CAB81-3766-4760-B6D4-0263FDD4FF08}" type="presOf" srcId="{F5287B50-9B4B-46FB-A62B-FC6E23290B4F}" destId="{57F77093-7695-4E37-A669-A8422D8B779B}" srcOrd="0" destOrd="0" presId="urn:microsoft.com/office/officeart/2005/8/layout/hList2"/>
    <dgm:cxn modelId="{FB22AF8F-00C6-451D-A07E-F1C12BB5E872}" type="presOf" srcId="{D96751CD-0D15-4B42-BF63-771D8BEF8B4E}" destId="{893AECE1-8A3D-4A28-BC58-1777641F4A36}" srcOrd="0" destOrd="0" presId="urn:microsoft.com/office/officeart/2005/8/layout/hList2"/>
    <dgm:cxn modelId="{5FEA60A3-6947-4D1D-9F0E-6F40BA6FB6DE}" type="presOf" srcId="{398F56E1-8B3C-4050-A6FB-98FD45C1F6B0}" destId="{5D977EFC-005B-4FFC-9071-8E6FB9B14D93}" srcOrd="0" destOrd="0" presId="urn:microsoft.com/office/officeart/2005/8/layout/hList2"/>
    <dgm:cxn modelId="{D96C5AD4-24AD-4B0A-BA59-396CA790238D}" type="presOf" srcId="{E2D0C3B5-3B0D-4A33-B109-0B1E1880A908}" destId="{DAC19460-7E55-469C-B8B1-2305B362239D}" srcOrd="0" destOrd="0" presId="urn:microsoft.com/office/officeart/2005/8/layout/hList2"/>
    <dgm:cxn modelId="{8078CED5-710B-4D65-9A88-05FC536472C4}" type="presOf" srcId="{B8473D98-7CAA-4123-8554-353061BD444D}" destId="{8E9BB0E7-E54F-47A0-A1C6-5B79E4C0555C}" srcOrd="0" destOrd="0" presId="urn:microsoft.com/office/officeart/2005/8/layout/hList2"/>
    <dgm:cxn modelId="{0E2D23D8-8895-45EB-A08F-1A6ED477AC0A}" type="presOf" srcId="{EDEBF719-EF6E-4C87-9427-511AFC36C613}" destId="{C5EC83CD-A8C9-4D74-90C6-B94F988E19D8}" srcOrd="0" destOrd="0" presId="urn:microsoft.com/office/officeart/2005/8/layout/hList2"/>
    <dgm:cxn modelId="{EF2439E3-46FD-4D71-88C8-012227E00696}" type="presOf" srcId="{35B8579B-5A6F-4BA2-88B6-658FBD834D88}" destId="{4552CF19-BE9E-4FB9-80DB-709C97AADFE3}" srcOrd="0" destOrd="0" presId="urn:microsoft.com/office/officeart/2005/8/layout/hList2"/>
    <dgm:cxn modelId="{468E41E4-5D84-4A28-9EF7-82E72862E791}" srcId="{35B8579B-5A6F-4BA2-88B6-658FBD834D88}" destId="{F5287B50-9B4B-46FB-A62B-FC6E23290B4F}" srcOrd="3" destOrd="0" parTransId="{2B4EC0EE-9317-4128-B903-21411484C68B}" sibTransId="{9AB3DAD5-A6F0-4402-93B2-09679889AB7D}"/>
    <dgm:cxn modelId="{B975E9F2-AE6C-4984-9AEC-DF90DC7790BB}" srcId="{35B8579B-5A6F-4BA2-88B6-658FBD834D88}" destId="{D71AE19B-C7E9-4F0F-B0EC-D827349B0A0A}" srcOrd="0" destOrd="0" parTransId="{0DA9E824-133D-44DA-9A5D-D80042ED005B}" sibTransId="{D9303A6C-5E5C-4966-BF8D-79E29A8416CA}"/>
    <dgm:cxn modelId="{3B7EE0F9-1908-4F4C-8CA4-3D608F37FE03}" type="presOf" srcId="{D71AE19B-C7E9-4F0F-B0EC-D827349B0A0A}" destId="{339A6F97-55E3-4198-A843-DF08E5D6CA78}" srcOrd="0" destOrd="0" presId="urn:microsoft.com/office/officeart/2005/8/layout/hList2"/>
    <dgm:cxn modelId="{44D431FB-FA42-49D8-9598-A9B416CFA498}" type="presOf" srcId="{F2178C49-78BD-4245-A0BF-0871784B8AC8}" destId="{2FC34A7D-0E62-4DC1-98DF-37DF7EE9FD12}" srcOrd="0" destOrd="0" presId="urn:microsoft.com/office/officeart/2005/8/layout/hList2"/>
    <dgm:cxn modelId="{E188CA0E-BCC3-4630-9626-46772ED131DF}" type="presParOf" srcId="{4552CF19-BE9E-4FB9-80DB-709C97AADFE3}" destId="{8FFC48DC-2E11-4EF7-91D2-69FC1E75B2F4}" srcOrd="0" destOrd="0" presId="urn:microsoft.com/office/officeart/2005/8/layout/hList2"/>
    <dgm:cxn modelId="{FA976C73-974D-4B51-B369-30538800D227}" type="presParOf" srcId="{8FFC48DC-2E11-4EF7-91D2-69FC1E75B2F4}" destId="{972485C4-4C12-4DA2-B321-F32AC931A5D1}" srcOrd="0" destOrd="0" presId="urn:microsoft.com/office/officeart/2005/8/layout/hList2"/>
    <dgm:cxn modelId="{ABF92780-C20D-4225-A247-83E0AC54C969}" type="presParOf" srcId="{8FFC48DC-2E11-4EF7-91D2-69FC1E75B2F4}" destId="{C5EC83CD-A8C9-4D74-90C6-B94F988E19D8}" srcOrd="1" destOrd="0" presId="urn:microsoft.com/office/officeart/2005/8/layout/hList2"/>
    <dgm:cxn modelId="{62F80D9F-A385-458C-8B86-F6A195C97AB6}" type="presParOf" srcId="{8FFC48DC-2E11-4EF7-91D2-69FC1E75B2F4}" destId="{339A6F97-55E3-4198-A843-DF08E5D6CA78}" srcOrd="2" destOrd="0" presId="urn:microsoft.com/office/officeart/2005/8/layout/hList2"/>
    <dgm:cxn modelId="{CAEEB345-6F3E-4B05-B82A-5D1351D7BE39}" type="presParOf" srcId="{4552CF19-BE9E-4FB9-80DB-709C97AADFE3}" destId="{0D433493-7745-4B5F-B854-881D430FC0C4}" srcOrd="1" destOrd="0" presId="urn:microsoft.com/office/officeart/2005/8/layout/hList2"/>
    <dgm:cxn modelId="{C7A1111F-5DC9-462D-A499-7787788B9EB1}" type="presParOf" srcId="{4552CF19-BE9E-4FB9-80DB-709C97AADFE3}" destId="{C43A768A-6DAB-4FF7-9061-70A5F1804A47}" srcOrd="2" destOrd="0" presId="urn:microsoft.com/office/officeart/2005/8/layout/hList2"/>
    <dgm:cxn modelId="{25A58A5D-0761-4573-BF09-A35B50BCD2E5}" type="presParOf" srcId="{C43A768A-6DAB-4FF7-9061-70A5F1804A47}" destId="{41180D06-4FB6-4D32-ABC8-AAE8E7CD2F8A}" srcOrd="0" destOrd="0" presId="urn:microsoft.com/office/officeart/2005/8/layout/hList2"/>
    <dgm:cxn modelId="{0D8DA4CE-032D-4B98-A60C-85AA3038A354}" type="presParOf" srcId="{C43A768A-6DAB-4FF7-9061-70A5F1804A47}" destId="{2FC34A7D-0E62-4DC1-98DF-37DF7EE9FD12}" srcOrd="1" destOrd="0" presId="urn:microsoft.com/office/officeart/2005/8/layout/hList2"/>
    <dgm:cxn modelId="{AB0D23F2-0D9D-4925-A34E-57951DE68BDD}" type="presParOf" srcId="{C43A768A-6DAB-4FF7-9061-70A5F1804A47}" destId="{893AECE1-8A3D-4A28-BC58-1777641F4A36}" srcOrd="2" destOrd="0" presId="urn:microsoft.com/office/officeart/2005/8/layout/hList2"/>
    <dgm:cxn modelId="{9BBFE333-82F2-42B2-8558-C7361140D73B}" type="presParOf" srcId="{4552CF19-BE9E-4FB9-80DB-709C97AADFE3}" destId="{783346FC-8F8B-4F11-9FE5-223DB232003B}" srcOrd="3" destOrd="0" presId="urn:microsoft.com/office/officeart/2005/8/layout/hList2"/>
    <dgm:cxn modelId="{8EE30DF5-A5E1-4B77-A933-B1E8D628FABA}" type="presParOf" srcId="{4552CF19-BE9E-4FB9-80DB-709C97AADFE3}" destId="{C84E13C7-9EAE-4D08-99B0-546FBE43C49A}" srcOrd="4" destOrd="0" presId="urn:microsoft.com/office/officeart/2005/8/layout/hList2"/>
    <dgm:cxn modelId="{AF98174A-5A7F-4DD4-B299-D7255333E815}" type="presParOf" srcId="{C84E13C7-9EAE-4D08-99B0-546FBE43C49A}" destId="{63C8A867-64FE-4324-853D-E734471EB902}" srcOrd="0" destOrd="0" presId="urn:microsoft.com/office/officeart/2005/8/layout/hList2"/>
    <dgm:cxn modelId="{4B97ADD8-A5CA-4857-BC43-A40F6A6AC2FC}" type="presParOf" srcId="{C84E13C7-9EAE-4D08-99B0-546FBE43C49A}" destId="{5D977EFC-005B-4FFC-9071-8E6FB9B14D93}" srcOrd="1" destOrd="0" presId="urn:microsoft.com/office/officeart/2005/8/layout/hList2"/>
    <dgm:cxn modelId="{E6B01733-6B04-4C76-823F-7E7EC8693E82}" type="presParOf" srcId="{C84E13C7-9EAE-4D08-99B0-546FBE43C49A}" destId="{DAC19460-7E55-469C-B8B1-2305B362239D}" srcOrd="2" destOrd="0" presId="urn:microsoft.com/office/officeart/2005/8/layout/hList2"/>
    <dgm:cxn modelId="{B78D81A7-F9E1-4B68-BF0F-F48DF4430055}" type="presParOf" srcId="{4552CF19-BE9E-4FB9-80DB-709C97AADFE3}" destId="{024ED1B6-9B8B-46D8-8BAF-D5111CBB7EA4}" srcOrd="5" destOrd="0" presId="urn:microsoft.com/office/officeart/2005/8/layout/hList2"/>
    <dgm:cxn modelId="{EB7F8DC1-623B-459C-B745-8BC78CFF2120}" type="presParOf" srcId="{4552CF19-BE9E-4FB9-80DB-709C97AADFE3}" destId="{05466DEC-1B9A-400E-BAB8-AF8A686396B2}" srcOrd="6" destOrd="0" presId="urn:microsoft.com/office/officeart/2005/8/layout/hList2"/>
    <dgm:cxn modelId="{A71D02CA-2465-4466-B775-D4B437574BAD}" type="presParOf" srcId="{05466DEC-1B9A-400E-BAB8-AF8A686396B2}" destId="{9A08C53B-146B-4215-B7FD-8D1673EC4DB4}" srcOrd="0" destOrd="0" presId="urn:microsoft.com/office/officeart/2005/8/layout/hList2"/>
    <dgm:cxn modelId="{60E057CF-B93B-42D9-BD25-CEF3B0CF678E}" type="presParOf" srcId="{05466DEC-1B9A-400E-BAB8-AF8A686396B2}" destId="{8E9BB0E7-E54F-47A0-A1C6-5B79E4C0555C}" srcOrd="1" destOrd="0" presId="urn:microsoft.com/office/officeart/2005/8/layout/hList2"/>
    <dgm:cxn modelId="{F4E696F5-C5EE-4115-A6B4-AFC1EB6B2094}" type="presParOf" srcId="{05466DEC-1B9A-400E-BAB8-AF8A686396B2}" destId="{57F77093-7695-4E37-A669-A8422D8B779B}"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23D941-7122-4CAE-AA39-D90AA6356AB5}"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BD7336C7-9803-499A-9161-DAE7A29CDE4B}">
      <dgm:prSet phldrT="[Text]" custT="1"/>
      <dgm:spPr/>
      <dgm:t>
        <a:bodyPr/>
        <a:lstStyle/>
        <a:p>
          <a:pPr rtl="0"/>
          <a:r>
            <a:rPr lang="en-US" sz="1800" dirty="0">
              <a:latin typeface="Arial" panose="020B0604020202020204"/>
            </a:rPr>
            <a:t>Research</a:t>
          </a:r>
          <a:r>
            <a:rPr lang="en-US" sz="1800" dirty="0"/>
            <a:t> resource</a:t>
          </a:r>
          <a:r>
            <a:rPr lang="en-US" sz="1800" dirty="0">
              <a:latin typeface="Arial" panose="020B0604020202020204"/>
            </a:rPr>
            <a:t> enhanced by scientific community</a:t>
          </a:r>
          <a:endParaRPr lang="en-US" sz="1800" dirty="0"/>
        </a:p>
      </dgm:t>
    </dgm:pt>
    <dgm:pt modelId="{E190F556-F6CE-4EDB-908E-DE1D04745A8D}" type="parTrans" cxnId="{AACDB394-BB5A-44EE-A570-3D79C903E0F6}">
      <dgm:prSet/>
      <dgm:spPr/>
      <dgm:t>
        <a:bodyPr/>
        <a:lstStyle/>
        <a:p>
          <a:endParaRPr lang="en-US" sz="3600"/>
        </a:p>
      </dgm:t>
    </dgm:pt>
    <dgm:pt modelId="{EF0E12F5-A90E-45D7-A987-45B014E75A1B}" type="sibTrans" cxnId="{AACDB394-BB5A-44EE-A570-3D79C903E0F6}">
      <dgm:prSet/>
      <dgm:spPr/>
      <dgm:t>
        <a:bodyPr/>
        <a:lstStyle/>
        <a:p>
          <a:endParaRPr lang="en-US" sz="3600"/>
        </a:p>
      </dgm:t>
    </dgm:pt>
    <dgm:pt modelId="{8A95CCC1-7F6B-4F39-B2A0-B6BDBB5AC605}">
      <dgm:prSet phldrT="[Text]" custT="1"/>
      <dgm:spPr/>
      <dgm:t>
        <a:bodyPr/>
        <a:lstStyle/>
        <a:p>
          <a:r>
            <a:rPr lang="en-US" sz="1800" dirty="0">
              <a:latin typeface="Arial" panose="020B0604020202020204"/>
            </a:rPr>
            <a:t>Maximize participant</a:t>
          </a:r>
          <a:r>
            <a:rPr lang="en-US" sz="1800" dirty="0"/>
            <a:t> privacy and confidentiality</a:t>
          </a:r>
        </a:p>
      </dgm:t>
    </dgm:pt>
    <dgm:pt modelId="{9F4D5764-0C09-4AD3-B125-F702E27EC1FE}" type="parTrans" cxnId="{DC26BE42-2CD5-411F-BCEB-223E7A80B793}">
      <dgm:prSet/>
      <dgm:spPr/>
      <dgm:t>
        <a:bodyPr/>
        <a:lstStyle/>
        <a:p>
          <a:endParaRPr lang="en-US" sz="3600"/>
        </a:p>
      </dgm:t>
    </dgm:pt>
    <dgm:pt modelId="{14A744F1-926D-47C8-88D1-34AFFE7C0EE8}" type="sibTrans" cxnId="{DC26BE42-2CD5-411F-BCEB-223E7A80B793}">
      <dgm:prSet/>
      <dgm:spPr/>
      <dgm:t>
        <a:bodyPr/>
        <a:lstStyle/>
        <a:p>
          <a:endParaRPr lang="en-US" sz="3600"/>
        </a:p>
      </dgm:t>
    </dgm:pt>
    <dgm:pt modelId="{42B0D39B-958C-44E6-B12E-89C23460493E}">
      <dgm:prSet phldrT="[Text]" phldr="0" custT="1"/>
      <dgm:spPr/>
      <dgm:t>
        <a:bodyPr/>
        <a:lstStyle/>
        <a:p>
          <a:pPr rtl="0"/>
          <a:r>
            <a:rPr lang="en-US" sz="1800" dirty="0"/>
            <a:t>Balance scientific value with participant burden</a:t>
          </a:r>
        </a:p>
      </dgm:t>
    </dgm:pt>
    <dgm:pt modelId="{B3130160-52E5-4C9A-83FB-AA790E1286E6}" type="parTrans" cxnId="{C9DAF185-C72C-4AD9-8BD0-7A216B49D99C}">
      <dgm:prSet/>
      <dgm:spPr/>
      <dgm:t>
        <a:bodyPr/>
        <a:lstStyle/>
        <a:p>
          <a:endParaRPr lang="en-US" sz="3600"/>
        </a:p>
      </dgm:t>
    </dgm:pt>
    <dgm:pt modelId="{D7137FB8-BC0D-4FAF-B5E8-9D8D1BE62D5B}" type="sibTrans" cxnId="{C9DAF185-C72C-4AD9-8BD0-7A216B49D99C}">
      <dgm:prSet/>
      <dgm:spPr/>
      <dgm:t>
        <a:bodyPr/>
        <a:lstStyle/>
        <a:p>
          <a:endParaRPr lang="en-US" sz="3600"/>
        </a:p>
      </dgm:t>
    </dgm:pt>
    <dgm:pt modelId="{AE606425-9A18-4658-A227-A4AD521924F5}">
      <dgm:prSet custT="1"/>
      <dgm:spPr/>
      <dgm:t>
        <a:bodyPr/>
        <a:lstStyle/>
        <a:p>
          <a:r>
            <a:rPr lang="en-US" sz="1800" dirty="0"/>
            <a:t>All enhancements grow Connect resources</a:t>
          </a:r>
        </a:p>
      </dgm:t>
    </dgm:pt>
    <dgm:pt modelId="{DB76D83C-C31B-4B5A-996B-CBDD19DD3294}" type="parTrans" cxnId="{B0CC95FF-0BC4-4482-8CB7-06B52DAB2ECB}">
      <dgm:prSet/>
      <dgm:spPr/>
      <dgm:t>
        <a:bodyPr/>
        <a:lstStyle/>
        <a:p>
          <a:endParaRPr lang="en-US"/>
        </a:p>
      </dgm:t>
    </dgm:pt>
    <dgm:pt modelId="{EC357058-D89A-403D-9C64-925A1D983386}" type="sibTrans" cxnId="{B0CC95FF-0BC4-4482-8CB7-06B52DAB2ECB}">
      <dgm:prSet/>
      <dgm:spPr/>
      <dgm:t>
        <a:bodyPr/>
        <a:lstStyle/>
        <a:p>
          <a:endParaRPr lang="en-US"/>
        </a:p>
      </dgm:t>
    </dgm:pt>
    <dgm:pt modelId="{9A6FC143-37B1-47B3-B710-1551D718A54E}" type="pres">
      <dgm:prSet presAssocID="{4C23D941-7122-4CAE-AA39-D90AA6356AB5}" presName="Name0" presStyleCnt="0">
        <dgm:presLayoutVars>
          <dgm:chMax val="7"/>
          <dgm:chPref val="7"/>
          <dgm:dir/>
        </dgm:presLayoutVars>
      </dgm:prSet>
      <dgm:spPr/>
    </dgm:pt>
    <dgm:pt modelId="{02A2CFF7-20DF-42DE-A17D-A2AB2D52C965}" type="pres">
      <dgm:prSet presAssocID="{4C23D941-7122-4CAE-AA39-D90AA6356AB5}" presName="Name1" presStyleCnt="0"/>
      <dgm:spPr/>
    </dgm:pt>
    <dgm:pt modelId="{F29147E8-ADB9-4A6F-897C-99444FCB146A}" type="pres">
      <dgm:prSet presAssocID="{4C23D941-7122-4CAE-AA39-D90AA6356AB5}" presName="cycle" presStyleCnt="0"/>
      <dgm:spPr/>
    </dgm:pt>
    <dgm:pt modelId="{7B4F557A-B8B2-4625-B101-FD8DCF848F2C}" type="pres">
      <dgm:prSet presAssocID="{4C23D941-7122-4CAE-AA39-D90AA6356AB5}" presName="srcNode" presStyleLbl="node1" presStyleIdx="0" presStyleCnt="4"/>
      <dgm:spPr/>
    </dgm:pt>
    <dgm:pt modelId="{F92E357D-08D3-4D89-B988-2729A4F80DE7}" type="pres">
      <dgm:prSet presAssocID="{4C23D941-7122-4CAE-AA39-D90AA6356AB5}" presName="conn" presStyleLbl="parChTrans1D2" presStyleIdx="0" presStyleCnt="1"/>
      <dgm:spPr/>
    </dgm:pt>
    <dgm:pt modelId="{47827E15-7759-462E-84BC-0ACB3C844CC3}" type="pres">
      <dgm:prSet presAssocID="{4C23D941-7122-4CAE-AA39-D90AA6356AB5}" presName="extraNode" presStyleLbl="node1" presStyleIdx="0" presStyleCnt="4"/>
      <dgm:spPr/>
    </dgm:pt>
    <dgm:pt modelId="{EBE54027-04ED-43A1-84F3-059B496054B8}" type="pres">
      <dgm:prSet presAssocID="{4C23D941-7122-4CAE-AA39-D90AA6356AB5}" presName="dstNode" presStyleLbl="node1" presStyleIdx="0" presStyleCnt="4"/>
      <dgm:spPr/>
    </dgm:pt>
    <dgm:pt modelId="{B2B5BE9D-A21D-48A5-88B5-2378D6635860}" type="pres">
      <dgm:prSet presAssocID="{BD7336C7-9803-499A-9161-DAE7A29CDE4B}" presName="text_1" presStyleLbl="node1" presStyleIdx="0" presStyleCnt="4">
        <dgm:presLayoutVars>
          <dgm:bulletEnabled val="1"/>
        </dgm:presLayoutVars>
      </dgm:prSet>
      <dgm:spPr/>
    </dgm:pt>
    <dgm:pt modelId="{1824906D-D844-4388-A9CA-D822EBE042D5}" type="pres">
      <dgm:prSet presAssocID="{BD7336C7-9803-499A-9161-DAE7A29CDE4B}" presName="accent_1" presStyleCnt="0"/>
      <dgm:spPr/>
    </dgm:pt>
    <dgm:pt modelId="{EE51CB2C-2976-40F8-AA2B-BC38FD9F1EE2}" type="pres">
      <dgm:prSet presAssocID="{BD7336C7-9803-499A-9161-DAE7A29CDE4B}" presName="accentRepeatNode" presStyleLbl="solidFgAcc1" presStyleIdx="0" presStyleCnt="4"/>
      <dgm:spPr/>
    </dgm:pt>
    <dgm:pt modelId="{3F1500C3-84FA-4F6C-A49A-E6D0633BFE7A}" type="pres">
      <dgm:prSet presAssocID="{42B0D39B-958C-44E6-B12E-89C23460493E}" presName="text_2" presStyleLbl="node1" presStyleIdx="1" presStyleCnt="4">
        <dgm:presLayoutVars>
          <dgm:bulletEnabled val="1"/>
        </dgm:presLayoutVars>
      </dgm:prSet>
      <dgm:spPr/>
    </dgm:pt>
    <dgm:pt modelId="{A9B0F474-45BE-496A-BC43-DED3FE387D80}" type="pres">
      <dgm:prSet presAssocID="{42B0D39B-958C-44E6-B12E-89C23460493E}" presName="accent_2" presStyleCnt="0"/>
      <dgm:spPr/>
    </dgm:pt>
    <dgm:pt modelId="{E41E5383-4788-41EB-BE93-174702A74A3D}" type="pres">
      <dgm:prSet presAssocID="{42B0D39B-958C-44E6-B12E-89C23460493E}" presName="accentRepeatNode" presStyleLbl="solidFgAcc1" presStyleIdx="1" presStyleCnt="4"/>
      <dgm:spPr/>
    </dgm:pt>
    <dgm:pt modelId="{24108AED-F25F-436C-B382-3AF47E38326B}" type="pres">
      <dgm:prSet presAssocID="{8A95CCC1-7F6B-4F39-B2A0-B6BDBB5AC605}" presName="text_3" presStyleLbl="node1" presStyleIdx="2" presStyleCnt="4">
        <dgm:presLayoutVars>
          <dgm:bulletEnabled val="1"/>
        </dgm:presLayoutVars>
      </dgm:prSet>
      <dgm:spPr/>
    </dgm:pt>
    <dgm:pt modelId="{B87E8415-D669-4469-8759-B64CDFB9D563}" type="pres">
      <dgm:prSet presAssocID="{8A95CCC1-7F6B-4F39-B2A0-B6BDBB5AC605}" presName="accent_3" presStyleCnt="0"/>
      <dgm:spPr/>
    </dgm:pt>
    <dgm:pt modelId="{9DD961C2-2221-4856-A60E-B6B5B79292A4}" type="pres">
      <dgm:prSet presAssocID="{8A95CCC1-7F6B-4F39-B2A0-B6BDBB5AC605}" presName="accentRepeatNode" presStyleLbl="solidFgAcc1" presStyleIdx="2" presStyleCnt="4"/>
      <dgm:spPr/>
    </dgm:pt>
    <dgm:pt modelId="{109DDA95-14FD-4DB2-AE28-2F7E5BAB9263}" type="pres">
      <dgm:prSet presAssocID="{AE606425-9A18-4658-A227-A4AD521924F5}" presName="text_4" presStyleLbl="node1" presStyleIdx="3" presStyleCnt="4">
        <dgm:presLayoutVars>
          <dgm:bulletEnabled val="1"/>
        </dgm:presLayoutVars>
      </dgm:prSet>
      <dgm:spPr/>
    </dgm:pt>
    <dgm:pt modelId="{A006729F-5FD5-430E-8739-C18D6121C50D}" type="pres">
      <dgm:prSet presAssocID="{AE606425-9A18-4658-A227-A4AD521924F5}" presName="accent_4" presStyleCnt="0"/>
      <dgm:spPr/>
    </dgm:pt>
    <dgm:pt modelId="{D7FFE2EA-7D3B-4490-8428-63D67431C0B3}" type="pres">
      <dgm:prSet presAssocID="{AE606425-9A18-4658-A227-A4AD521924F5}" presName="accentRepeatNode" presStyleLbl="solidFgAcc1" presStyleIdx="3" presStyleCnt="4"/>
      <dgm:spPr/>
    </dgm:pt>
  </dgm:ptLst>
  <dgm:cxnLst>
    <dgm:cxn modelId="{2CC6DD2D-7E83-4B39-A471-9699194D1880}" type="presOf" srcId="{AE606425-9A18-4658-A227-A4AD521924F5}" destId="{109DDA95-14FD-4DB2-AE28-2F7E5BAB9263}" srcOrd="0" destOrd="0" presId="urn:microsoft.com/office/officeart/2008/layout/VerticalCurvedList"/>
    <dgm:cxn modelId="{B11D623D-ECC1-49E4-8338-5F5033FD5BDD}" type="presOf" srcId="{42B0D39B-958C-44E6-B12E-89C23460493E}" destId="{3F1500C3-84FA-4F6C-A49A-E6D0633BFE7A}" srcOrd="0" destOrd="0" presId="urn:microsoft.com/office/officeart/2008/layout/VerticalCurvedList"/>
    <dgm:cxn modelId="{DC26BE42-2CD5-411F-BCEB-223E7A80B793}" srcId="{4C23D941-7122-4CAE-AA39-D90AA6356AB5}" destId="{8A95CCC1-7F6B-4F39-B2A0-B6BDBB5AC605}" srcOrd="2" destOrd="0" parTransId="{9F4D5764-0C09-4AD3-B125-F702E27EC1FE}" sibTransId="{14A744F1-926D-47C8-88D1-34AFFE7C0EE8}"/>
    <dgm:cxn modelId="{04D73245-B368-4F71-B588-9B9CBF003837}" type="presOf" srcId="{4C23D941-7122-4CAE-AA39-D90AA6356AB5}" destId="{9A6FC143-37B1-47B3-B710-1551D718A54E}" srcOrd="0" destOrd="0" presId="urn:microsoft.com/office/officeart/2008/layout/VerticalCurvedList"/>
    <dgm:cxn modelId="{C9DAF185-C72C-4AD9-8BD0-7A216B49D99C}" srcId="{4C23D941-7122-4CAE-AA39-D90AA6356AB5}" destId="{42B0D39B-958C-44E6-B12E-89C23460493E}" srcOrd="1" destOrd="0" parTransId="{B3130160-52E5-4C9A-83FB-AA790E1286E6}" sibTransId="{D7137FB8-BC0D-4FAF-B5E8-9D8D1BE62D5B}"/>
    <dgm:cxn modelId="{AACDB394-BB5A-44EE-A570-3D79C903E0F6}" srcId="{4C23D941-7122-4CAE-AA39-D90AA6356AB5}" destId="{BD7336C7-9803-499A-9161-DAE7A29CDE4B}" srcOrd="0" destOrd="0" parTransId="{E190F556-F6CE-4EDB-908E-DE1D04745A8D}" sibTransId="{EF0E12F5-A90E-45D7-A987-45B014E75A1B}"/>
    <dgm:cxn modelId="{2243C6A8-54E7-480A-8196-783AECFFC8F1}" type="presOf" srcId="{EF0E12F5-A90E-45D7-A987-45B014E75A1B}" destId="{F92E357D-08D3-4D89-B988-2729A4F80DE7}" srcOrd="0" destOrd="0" presId="urn:microsoft.com/office/officeart/2008/layout/VerticalCurvedList"/>
    <dgm:cxn modelId="{40FA19C2-01D8-4F27-8B4F-BCDC02B700DF}" type="presOf" srcId="{BD7336C7-9803-499A-9161-DAE7A29CDE4B}" destId="{B2B5BE9D-A21D-48A5-88B5-2378D6635860}" srcOrd="0" destOrd="0" presId="urn:microsoft.com/office/officeart/2008/layout/VerticalCurvedList"/>
    <dgm:cxn modelId="{B9DA2DE9-519E-4557-9F57-609FA92854BA}" type="presOf" srcId="{8A95CCC1-7F6B-4F39-B2A0-B6BDBB5AC605}" destId="{24108AED-F25F-436C-B382-3AF47E38326B}" srcOrd="0" destOrd="0" presId="urn:microsoft.com/office/officeart/2008/layout/VerticalCurvedList"/>
    <dgm:cxn modelId="{B0CC95FF-0BC4-4482-8CB7-06B52DAB2ECB}" srcId="{4C23D941-7122-4CAE-AA39-D90AA6356AB5}" destId="{AE606425-9A18-4658-A227-A4AD521924F5}" srcOrd="3" destOrd="0" parTransId="{DB76D83C-C31B-4B5A-996B-CBDD19DD3294}" sibTransId="{EC357058-D89A-403D-9C64-925A1D983386}"/>
    <dgm:cxn modelId="{1E930678-DA4A-476B-9B95-56350AFC37EA}" type="presParOf" srcId="{9A6FC143-37B1-47B3-B710-1551D718A54E}" destId="{02A2CFF7-20DF-42DE-A17D-A2AB2D52C965}" srcOrd="0" destOrd="0" presId="urn:microsoft.com/office/officeart/2008/layout/VerticalCurvedList"/>
    <dgm:cxn modelId="{FCFA2FA1-5A16-4D68-9094-FFE38A1B19C8}" type="presParOf" srcId="{02A2CFF7-20DF-42DE-A17D-A2AB2D52C965}" destId="{F29147E8-ADB9-4A6F-897C-99444FCB146A}" srcOrd="0" destOrd="0" presId="urn:microsoft.com/office/officeart/2008/layout/VerticalCurvedList"/>
    <dgm:cxn modelId="{DDC80275-D28D-4C89-85AE-6C5C413D1CCA}" type="presParOf" srcId="{F29147E8-ADB9-4A6F-897C-99444FCB146A}" destId="{7B4F557A-B8B2-4625-B101-FD8DCF848F2C}" srcOrd="0" destOrd="0" presId="urn:microsoft.com/office/officeart/2008/layout/VerticalCurvedList"/>
    <dgm:cxn modelId="{DE7A9162-CC75-4885-B3C4-B86ED6E0F167}" type="presParOf" srcId="{F29147E8-ADB9-4A6F-897C-99444FCB146A}" destId="{F92E357D-08D3-4D89-B988-2729A4F80DE7}" srcOrd="1" destOrd="0" presId="urn:microsoft.com/office/officeart/2008/layout/VerticalCurvedList"/>
    <dgm:cxn modelId="{7AE77B7E-19C6-4566-9169-2999374B54F9}" type="presParOf" srcId="{F29147E8-ADB9-4A6F-897C-99444FCB146A}" destId="{47827E15-7759-462E-84BC-0ACB3C844CC3}" srcOrd="2" destOrd="0" presId="urn:microsoft.com/office/officeart/2008/layout/VerticalCurvedList"/>
    <dgm:cxn modelId="{9BB83368-C15F-4A07-9B78-65C407699518}" type="presParOf" srcId="{F29147E8-ADB9-4A6F-897C-99444FCB146A}" destId="{EBE54027-04ED-43A1-84F3-059B496054B8}" srcOrd="3" destOrd="0" presId="urn:microsoft.com/office/officeart/2008/layout/VerticalCurvedList"/>
    <dgm:cxn modelId="{206DF4F3-7CB8-4BFB-A3C3-23C9D3349155}" type="presParOf" srcId="{02A2CFF7-20DF-42DE-A17D-A2AB2D52C965}" destId="{B2B5BE9D-A21D-48A5-88B5-2378D6635860}" srcOrd="1" destOrd="0" presId="urn:microsoft.com/office/officeart/2008/layout/VerticalCurvedList"/>
    <dgm:cxn modelId="{06686C79-8D60-4B2A-B49F-0B5798A3843D}" type="presParOf" srcId="{02A2CFF7-20DF-42DE-A17D-A2AB2D52C965}" destId="{1824906D-D844-4388-A9CA-D822EBE042D5}" srcOrd="2" destOrd="0" presId="urn:microsoft.com/office/officeart/2008/layout/VerticalCurvedList"/>
    <dgm:cxn modelId="{E8FB7D9D-DB3F-4E40-AA02-A1021F93B503}" type="presParOf" srcId="{1824906D-D844-4388-A9CA-D822EBE042D5}" destId="{EE51CB2C-2976-40F8-AA2B-BC38FD9F1EE2}" srcOrd="0" destOrd="0" presId="urn:microsoft.com/office/officeart/2008/layout/VerticalCurvedList"/>
    <dgm:cxn modelId="{101F61C5-A4C0-4633-A0E1-896EF89B2F90}" type="presParOf" srcId="{02A2CFF7-20DF-42DE-A17D-A2AB2D52C965}" destId="{3F1500C3-84FA-4F6C-A49A-E6D0633BFE7A}" srcOrd="3" destOrd="0" presId="urn:microsoft.com/office/officeart/2008/layout/VerticalCurvedList"/>
    <dgm:cxn modelId="{93472AF9-2292-41F7-B1A2-1EBA71A9CC0B}" type="presParOf" srcId="{02A2CFF7-20DF-42DE-A17D-A2AB2D52C965}" destId="{A9B0F474-45BE-496A-BC43-DED3FE387D80}" srcOrd="4" destOrd="0" presId="urn:microsoft.com/office/officeart/2008/layout/VerticalCurvedList"/>
    <dgm:cxn modelId="{E6F08CE4-6476-4393-A666-960726035955}" type="presParOf" srcId="{A9B0F474-45BE-496A-BC43-DED3FE387D80}" destId="{E41E5383-4788-41EB-BE93-174702A74A3D}" srcOrd="0" destOrd="0" presId="urn:microsoft.com/office/officeart/2008/layout/VerticalCurvedList"/>
    <dgm:cxn modelId="{069AE17F-9721-4014-B683-EB1D6AF9A481}" type="presParOf" srcId="{02A2CFF7-20DF-42DE-A17D-A2AB2D52C965}" destId="{24108AED-F25F-436C-B382-3AF47E38326B}" srcOrd="5" destOrd="0" presId="urn:microsoft.com/office/officeart/2008/layout/VerticalCurvedList"/>
    <dgm:cxn modelId="{35B15F36-8953-48DB-945C-99BAC4E83DDA}" type="presParOf" srcId="{02A2CFF7-20DF-42DE-A17D-A2AB2D52C965}" destId="{B87E8415-D669-4469-8759-B64CDFB9D563}" srcOrd="6" destOrd="0" presId="urn:microsoft.com/office/officeart/2008/layout/VerticalCurvedList"/>
    <dgm:cxn modelId="{8DFDD0CD-0751-49F0-ACEE-DD399A7DBBB1}" type="presParOf" srcId="{B87E8415-D669-4469-8759-B64CDFB9D563}" destId="{9DD961C2-2221-4856-A60E-B6B5B79292A4}" srcOrd="0" destOrd="0" presId="urn:microsoft.com/office/officeart/2008/layout/VerticalCurvedList"/>
    <dgm:cxn modelId="{35A93D4F-9001-4402-8795-026811398622}" type="presParOf" srcId="{02A2CFF7-20DF-42DE-A17D-A2AB2D52C965}" destId="{109DDA95-14FD-4DB2-AE28-2F7E5BAB9263}" srcOrd="7" destOrd="0" presId="urn:microsoft.com/office/officeart/2008/layout/VerticalCurvedList"/>
    <dgm:cxn modelId="{58DBEA60-CE6B-4232-B9E4-D1EF3D7D8CCA}" type="presParOf" srcId="{02A2CFF7-20DF-42DE-A17D-A2AB2D52C965}" destId="{A006729F-5FD5-430E-8739-C18D6121C50D}" srcOrd="8" destOrd="0" presId="urn:microsoft.com/office/officeart/2008/layout/VerticalCurvedList"/>
    <dgm:cxn modelId="{E9712763-5AB9-461C-8840-482DE69BBF07}" type="presParOf" srcId="{A006729F-5FD5-430E-8739-C18D6121C50D}" destId="{D7FFE2EA-7D3B-4490-8428-63D67431C0B3}"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26EF42-F45A-4978-8482-4263178460C2}"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en-US"/>
        </a:p>
      </dgm:t>
    </dgm:pt>
    <dgm:pt modelId="{58C9FD9B-7C16-4305-8B15-3AC1DC55071C}">
      <dgm:prSet phldrT="[Text]"/>
      <dgm:spPr/>
      <dgm:t>
        <a:bodyPr/>
        <a:lstStyle/>
        <a:p>
          <a:r>
            <a:rPr lang="en-US" dirty="0"/>
            <a:t>Concept</a:t>
          </a:r>
        </a:p>
      </dgm:t>
    </dgm:pt>
    <dgm:pt modelId="{43977D1C-5287-4C66-9D84-408CDB145707}" type="parTrans" cxnId="{7B6DB2E3-C57D-4C97-9805-90F6EB51B0A4}">
      <dgm:prSet/>
      <dgm:spPr/>
      <dgm:t>
        <a:bodyPr/>
        <a:lstStyle/>
        <a:p>
          <a:endParaRPr lang="en-US"/>
        </a:p>
      </dgm:t>
    </dgm:pt>
    <dgm:pt modelId="{2DCF0CC2-6C7A-42B0-88E8-4165F689DFBF}" type="sibTrans" cxnId="{7B6DB2E3-C57D-4C97-9805-90F6EB51B0A4}">
      <dgm:prSet/>
      <dgm:spPr/>
      <dgm:t>
        <a:bodyPr/>
        <a:lstStyle/>
        <a:p>
          <a:endParaRPr lang="en-US"/>
        </a:p>
      </dgm:t>
    </dgm:pt>
    <dgm:pt modelId="{6A0E5A3C-CA85-4DA9-A7B8-59BFAEAED09F}">
      <dgm:prSet phldrT="[Text]" custT="1"/>
      <dgm:spPr/>
      <dgm:t>
        <a:bodyPr/>
        <a:lstStyle/>
        <a:p>
          <a:r>
            <a:rPr lang="en-US" sz="1100" dirty="0"/>
            <a:t>Nominator submits brief summary of enhancement</a:t>
          </a:r>
        </a:p>
      </dgm:t>
    </dgm:pt>
    <dgm:pt modelId="{4BB6620F-2F4D-4E04-9BAC-9B51DB7DED84}" type="parTrans" cxnId="{326B123D-6D66-48A0-90E8-FB7C698D6377}">
      <dgm:prSet/>
      <dgm:spPr/>
      <dgm:t>
        <a:bodyPr/>
        <a:lstStyle/>
        <a:p>
          <a:endParaRPr lang="en-US"/>
        </a:p>
      </dgm:t>
    </dgm:pt>
    <dgm:pt modelId="{05E3A7B2-6F3E-47BD-99F4-9A33FD18FD40}" type="sibTrans" cxnId="{326B123D-6D66-48A0-90E8-FB7C698D6377}">
      <dgm:prSet/>
      <dgm:spPr/>
      <dgm:t>
        <a:bodyPr/>
        <a:lstStyle/>
        <a:p>
          <a:endParaRPr lang="en-US"/>
        </a:p>
      </dgm:t>
    </dgm:pt>
    <dgm:pt modelId="{28F54F1F-D641-45CB-BDDF-7954D82C1FF2}">
      <dgm:prSet phldrT="[Text]"/>
      <dgm:spPr/>
      <dgm:t>
        <a:bodyPr/>
        <a:lstStyle/>
        <a:p>
          <a:r>
            <a:rPr lang="en-US" dirty="0"/>
            <a:t>Proposal</a:t>
          </a:r>
        </a:p>
      </dgm:t>
    </dgm:pt>
    <dgm:pt modelId="{A548E5C7-383B-4FCB-BF9A-1B6D91FFD62F}" type="parTrans" cxnId="{E5FC1464-E061-4BF0-B460-85E3DE077A7F}">
      <dgm:prSet/>
      <dgm:spPr/>
      <dgm:t>
        <a:bodyPr/>
        <a:lstStyle/>
        <a:p>
          <a:endParaRPr lang="en-US"/>
        </a:p>
      </dgm:t>
    </dgm:pt>
    <dgm:pt modelId="{D119E1E8-7388-4F97-9C5F-2D6DB8FED851}" type="sibTrans" cxnId="{E5FC1464-E061-4BF0-B460-85E3DE077A7F}">
      <dgm:prSet/>
      <dgm:spPr/>
      <dgm:t>
        <a:bodyPr/>
        <a:lstStyle/>
        <a:p>
          <a:endParaRPr lang="en-US"/>
        </a:p>
      </dgm:t>
    </dgm:pt>
    <dgm:pt modelId="{CD13E4BB-3822-4A64-8268-4226C5EA66FF}">
      <dgm:prSet phldrT="[Text]"/>
      <dgm:spPr/>
      <dgm:t>
        <a:bodyPr/>
        <a:lstStyle/>
        <a:p>
          <a:r>
            <a:rPr lang="en-US" dirty="0"/>
            <a:t>Protocol</a:t>
          </a:r>
        </a:p>
      </dgm:t>
    </dgm:pt>
    <dgm:pt modelId="{A7415547-0BF3-482B-9DFE-F451D6AF8A96}" type="parTrans" cxnId="{DCB54F5D-09AE-442A-AC0F-2605474E910E}">
      <dgm:prSet/>
      <dgm:spPr/>
      <dgm:t>
        <a:bodyPr/>
        <a:lstStyle/>
        <a:p>
          <a:endParaRPr lang="en-US"/>
        </a:p>
      </dgm:t>
    </dgm:pt>
    <dgm:pt modelId="{DB42CFA6-F59E-4C25-9964-5430C4C039AA}" type="sibTrans" cxnId="{DCB54F5D-09AE-442A-AC0F-2605474E910E}">
      <dgm:prSet/>
      <dgm:spPr/>
      <dgm:t>
        <a:bodyPr/>
        <a:lstStyle/>
        <a:p>
          <a:endParaRPr lang="en-US"/>
        </a:p>
      </dgm:t>
    </dgm:pt>
    <dgm:pt modelId="{7AB2F9EF-76BB-42D5-9320-6A96F35D7FE4}">
      <dgm:prSet phldrT="[Text]" custT="1"/>
      <dgm:spPr/>
      <dgm:t>
        <a:bodyPr/>
        <a:lstStyle/>
        <a:p>
          <a:r>
            <a:rPr lang="en-US" sz="1100" dirty="0"/>
            <a:t>Working Group develops protocol in collaboration with Coordinating Center</a:t>
          </a:r>
        </a:p>
      </dgm:t>
    </dgm:pt>
    <dgm:pt modelId="{77617FDA-99A5-4819-9C01-C567E86AAF2F}" type="parTrans" cxnId="{87BD61C1-40AF-4D58-BFFF-E7B5A42993D1}">
      <dgm:prSet/>
      <dgm:spPr/>
      <dgm:t>
        <a:bodyPr/>
        <a:lstStyle/>
        <a:p>
          <a:endParaRPr lang="en-US"/>
        </a:p>
      </dgm:t>
    </dgm:pt>
    <dgm:pt modelId="{68B67E25-FE5C-4E5E-931B-05352291B36F}" type="sibTrans" cxnId="{87BD61C1-40AF-4D58-BFFF-E7B5A42993D1}">
      <dgm:prSet/>
      <dgm:spPr/>
      <dgm:t>
        <a:bodyPr/>
        <a:lstStyle/>
        <a:p>
          <a:endParaRPr lang="en-US"/>
        </a:p>
      </dgm:t>
    </dgm:pt>
    <dgm:pt modelId="{B159C76E-0C60-4E0C-905F-5A56F9A08F52}">
      <dgm:prSet/>
      <dgm:spPr/>
      <dgm:t>
        <a:bodyPr/>
        <a:lstStyle/>
        <a:p>
          <a:r>
            <a:rPr lang="en-US" dirty="0"/>
            <a:t>Implementation</a:t>
          </a:r>
        </a:p>
      </dgm:t>
    </dgm:pt>
    <dgm:pt modelId="{629364C3-4E78-4D87-8F62-590F8E2F5818}" type="parTrans" cxnId="{99291341-7CAC-4C87-ABD3-20D838477D16}">
      <dgm:prSet/>
      <dgm:spPr/>
      <dgm:t>
        <a:bodyPr/>
        <a:lstStyle/>
        <a:p>
          <a:endParaRPr lang="en-US"/>
        </a:p>
      </dgm:t>
    </dgm:pt>
    <dgm:pt modelId="{2C7B2B56-80F9-41FF-82EC-BD01CFF6DB88}" type="sibTrans" cxnId="{99291341-7CAC-4C87-ABD3-20D838477D16}">
      <dgm:prSet/>
      <dgm:spPr/>
      <dgm:t>
        <a:bodyPr/>
        <a:lstStyle/>
        <a:p>
          <a:endParaRPr lang="en-US"/>
        </a:p>
      </dgm:t>
    </dgm:pt>
    <dgm:pt modelId="{34180514-28A0-4DD0-95D9-49EB11409F99}">
      <dgm:prSet custT="1"/>
      <dgm:spPr/>
      <dgm:t>
        <a:bodyPr/>
        <a:lstStyle/>
        <a:p>
          <a:pPr>
            <a:spcAft>
              <a:spcPts val="100"/>
            </a:spcAft>
          </a:pPr>
          <a:r>
            <a:rPr lang="en-US" sz="1100" dirty="0"/>
            <a:t>Coordinating Center manages all contact with participants (including reconsent)</a:t>
          </a:r>
        </a:p>
      </dgm:t>
    </dgm:pt>
    <dgm:pt modelId="{59DF2EA5-FEA0-4292-AD40-FD68C4EE44DA}" type="parTrans" cxnId="{3D30CCB9-DC65-4D07-B9E7-9C98822DE724}">
      <dgm:prSet/>
      <dgm:spPr/>
      <dgm:t>
        <a:bodyPr/>
        <a:lstStyle/>
        <a:p>
          <a:endParaRPr lang="en-US"/>
        </a:p>
      </dgm:t>
    </dgm:pt>
    <dgm:pt modelId="{D353CDE0-B89B-47AA-94AB-200A60B3F75E}" type="sibTrans" cxnId="{3D30CCB9-DC65-4D07-B9E7-9C98822DE724}">
      <dgm:prSet/>
      <dgm:spPr/>
      <dgm:t>
        <a:bodyPr/>
        <a:lstStyle/>
        <a:p>
          <a:endParaRPr lang="en-US"/>
        </a:p>
      </dgm:t>
    </dgm:pt>
    <dgm:pt modelId="{EE59D835-943D-4BA2-A5FE-D94DD1A82026}">
      <dgm:prSet phldrT="[Text]" custT="1"/>
      <dgm:spPr/>
      <dgm:t>
        <a:bodyPr/>
        <a:lstStyle/>
        <a:p>
          <a:r>
            <a:rPr lang="en-US" sz="1100" dirty="0"/>
            <a:t>Working Group formed, led by Nominator and managed by Coordinating Center</a:t>
          </a:r>
        </a:p>
      </dgm:t>
    </dgm:pt>
    <dgm:pt modelId="{31E1F75C-5F7A-449D-BEA0-25FF262207DB}" type="parTrans" cxnId="{67026BA5-CF49-4016-A3E0-F42EB051172E}">
      <dgm:prSet/>
      <dgm:spPr/>
      <dgm:t>
        <a:bodyPr/>
        <a:lstStyle/>
        <a:p>
          <a:endParaRPr lang="en-US"/>
        </a:p>
      </dgm:t>
    </dgm:pt>
    <dgm:pt modelId="{AA415756-31A8-419F-8059-3CAB90EC42A0}" type="sibTrans" cxnId="{67026BA5-CF49-4016-A3E0-F42EB051172E}">
      <dgm:prSet/>
      <dgm:spPr/>
      <dgm:t>
        <a:bodyPr/>
        <a:lstStyle/>
        <a:p>
          <a:endParaRPr lang="en-US"/>
        </a:p>
      </dgm:t>
    </dgm:pt>
    <dgm:pt modelId="{B587B947-A9E0-4700-962E-8ACD71A569E6}" type="pres">
      <dgm:prSet presAssocID="{A326EF42-F45A-4978-8482-4263178460C2}" presName="Name0" presStyleCnt="0">
        <dgm:presLayoutVars>
          <dgm:dir/>
          <dgm:animLvl val="lvl"/>
          <dgm:resizeHandles val="exact"/>
        </dgm:presLayoutVars>
      </dgm:prSet>
      <dgm:spPr/>
    </dgm:pt>
    <dgm:pt modelId="{A05A42C9-4B84-4B90-894C-3C03E70E8E8B}" type="pres">
      <dgm:prSet presAssocID="{A326EF42-F45A-4978-8482-4263178460C2}" presName="tSp" presStyleCnt="0"/>
      <dgm:spPr/>
    </dgm:pt>
    <dgm:pt modelId="{F80E4BC4-E71F-4472-8A02-1600B8E420A3}" type="pres">
      <dgm:prSet presAssocID="{A326EF42-F45A-4978-8482-4263178460C2}" presName="bSp" presStyleCnt="0"/>
      <dgm:spPr/>
    </dgm:pt>
    <dgm:pt modelId="{61FC0572-A4FB-419B-924F-FDB921FA127B}" type="pres">
      <dgm:prSet presAssocID="{A326EF42-F45A-4978-8482-4263178460C2}" presName="process" presStyleCnt="0"/>
      <dgm:spPr/>
    </dgm:pt>
    <dgm:pt modelId="{674FD021-61B9-43CB-8E02-ED48FB9ADED1}" type="pres">
      <dgm:prSet presAssocID="{58C9FD9B-7C16-4305-8B15-3AC1DC55071C}" presName="composite1" presStyleCnt="0"/>
      <dgm:spPr/>
    </dgm:pt>
    <dgm:pt modelId="{8DA1AD8A-7BB9-46AB-B1A4-593D0079771C}" type="pres">
      <dgm:prSet presAssocID="{58C9FD9B-7C16-4305-8B15-3AC1DC55071C}" presName="dummyNode1" presStyleLbl="node1" presStyleIdx="0" presStyleCnt="4"/>
      <dgm:spPr/>
    </dgm:pt>
    <dgm:pt modelId="{FAA3E456-254E-48A7-A08B-1F92FC9754F1}" type="pres">
      <dgm:prSet presAssocID="{58C9FD9B-7C16-4305-8B15-3AC1DC55071C}" presName="childNode1" presStyleLbl="bgAcc1" presStyleIdx="0" presStyleCnt="4" custScaleY="115617">
        <dgm:presLayoutVars>
          <dgm:bulletEnabled val="1"/>
        </dgm:presLayoutVars>
      </dgm:prSet>
      <dgm:spPr/>
    </dgm:pt>
    <dgm:pt modelId="{9F22C606-9866-4A66-872D-328342E8AB78}" type="pres">
      <dgm:prSet presAssocID="{58C9FD9B-7C16-4305-8B15-3AC1DC55071C}" presName="childNode1tx" presStyleLbl="bgAcc1" presStyleIdx="0" presStyleCnt="4">
        <dgm:presLayoutVars>
          <dgm:bulletEnabled val="1"/>
        </dgm:presLayoutVars>
      </dgm:prSet>
      <dgm:spPr/>
    </dgm:pt>
    <dgm:pt modelId="{19DF5A9B-89AE-4FC3-8FF5-7D1F3EC2492D}" type="pres">
      <dgm:prSet presAssocID="{58C9FD9B-7C16-4305-8B15-3AC1DC55071C}" presName="parentNode1" presStyleLbl="node1" presStyleIdx="0" presStyleCnt="4">
        <dgm:presLayoutVars>
          <dgm:chMax val="1"/>
          <dgm:bulletEnabled val="1"/>
        </dgm:presLayoutVars>
      </dgm:prSet>
      <dgm:spPr/>
    </dgm:pt>
    <dgm:pt modelId="{AE573DF4-86BE-4A7D-9F1C-C32FBCCF30EB}" type="pres">
      <dgm:prSet presAssocID="{58C9FD9B-7C16-4305-8B15-3AC1DC55071C}" presName="connSite1" presStyleCnt="0"/>
      <dgm:spPr/>
    </dgm:pt>
    <dgm:pt modelId="{EB202DB8-B26E-4B00-9208-24DB731C7F45}" type="pres">
      <dgm:prSet presAssocID="{2DCF0CC2-6C7A-42B0-88E8-4165F689DFBF}" presName="Name9" presStyleLbl="sibTrans2D1" presStyleIdx="0" presStyleCnt="3"/>
      <dgm:spPr/>
    </dgm:pt>
    <dgm:pt modelId="{C1C943A5-4FBC-4F09-8B54-B691EA9E0A3A}" type="pres">
      <dgm:prSet presAssocID="{28F54F1F-D641-45CB-BDDF-7954D82C1FF2}" presName="composite2" presStyleCnt="0"/>
      <dgm:spPr/>
    </dgm:pt>
    <dgm:pt modelId="{898B9784-F567-4022-8C5A-AD8706DF69E9}" type="pres">
      <dgm:prSet presAssocID="{28F54F1F-D641-45CB-BDDF-7954D82C1FF2}" presName="dummyNode2" presStyleLbl="node1" presStyleIdx="0" presStyleCnt="4"/>
      <dgm:spPr/>
    </dgm:pt>
    <dgm:pt modelId="{8C152E33-5483-4E4E-A44E-4804781F3366}" type="pres">
      <dgm:prSet presAssocID="{28F54F1F-D641-45CB-BDDF-7954D82C1FF2}" presName="childNode2" presStyleLbl="bgAcc1" presStyleIdx="1" presStyleCnt="4" custScaleY="115617">
        <dgm:presLayoutVars>
          <dgm:bulletEnabled val="1"/>
        </dgm:presLayoutVars>
      </dgm:prSet>
      <dgm:spPr/>
    </dgm:pt>
    <dgm:pt modelId="{1727E81C-7567-417C-A98A-3D2FC5E60BD7}" type="pres">
      <dgm:prSet presAssocID="{28F54F1F-D641-45CB-BDDF-7954D82C1FF2}" presName="childNode2tx" presStyleLbl="bgAcc1" presStyleIdx="1" presStyleCnt="4">
        <dgm:presLayoutVars>
          <dgm:bulletEnabled val="1"/>
        </dgm:presLayoutVars>
      </dgm:prSet>
      <dgm:spPr/>
    </dgm:pt>
    <dgm:pt modelId="{6B411EAA-8CD8-4A47-9EC5-A048242B5EDD}" type="pres">
      <dgm:prSet presAssocID="{28F54F1F-D641-45CB-BDDF-7954D82C1FF2}" presName="parentNode2" presStyleLbl="node1" presStyleIdx="1" presStyleCnt="4">
        <dgm:presLayoutVars>
          <dgm:chMax val="0"/>
          <dgm:bulletEnabled val="1"/>
        </dgm:presLayoutVars>
      </dgm:prSet>
      <dgm:spPr/>
    </dgm:pt>
    <dgm:pt modelId="{E2EF2441-EE0F-404C-A0E2-4799CF184256}" type="pres">
      <dgm:prSet presAssocID="{28F54F1F-D641-45CB-BDDF-7954D82C1FF2}" presName="connSite2" presStyleCnt="0"/>
      <dgm:spPr/>
    </dgm:pt>
    <dgm:pt modelId="{E1C8AE4A-20EB-4A50-8D08-96D8BDE8BDCE}" type="pres">
      <dgm:prSet presAssocID="{D119E1E8-7388-4F97-9C5F-2D6DB8FED851}" presName="Name18" presStyleLbl="sibTrans2D1" presStyleIdx="1" presStyleCnt="3"/>
      <dgm:spPr/>
    </dgm:pt>
    <dgm:pt modelId="{435C191B-627C-4C64-AC6C-C82F3A60F4C8}" type="pres">
      <dgm:prSet presAssocID="{CD13E4BB-3822-4A64-8268-4226C5EA66FF}" presName="composite1" presStyleCnt="0"/>
      <dgm:spPr/>
    </dgm:pt>
    <dgm:pt modelId="{063D47BB-562C-4D46-8B48-F87EC8116207}" type="pres">
      <dgm:prSet presAssocID="{CD13E4BB-3822-4A64-8268-4226C5EA66FF}" presName="dummyNode1" presStyleLbl="node1" presStyleIdx="1" presStyleCnt="4"/>
      <dgm:spPr/>
    </dgm:pt>
    <dgm:pt modelId="{03BE4157-9574-438C-9214-A6F38903B92E}" type="pres">
      <dgm:prSet presAssocID="{CD13E4BB-3822-4A64-8268-4226C5EA66FF}" presName="childNode1" presStyleLbl="bgAcc1" presStyleIdx="2" presStyleCnt="4" custScaleY="115617">
        <dgm:presLayoutVars>
          <dgm:bulletEnabled val="1"/>
        </dgm:presLayoutVars>
      </dgm:prSet>
      <dgm:spPr/>
    </dgm:pt>
    <dgm:pt modelId="{44E9AD51-764F-4EAC-B99B-EF5ED69F4723}" type="pres">
      <dgm:prSet presAssocID="{CD13E4BB-3822-4A64-8268-4226C5EA66FF}" presName="childNode1tx" presStyleLbl="bgAcc1" presStyleIdx="2" presStyleCnt="4">
        <dgm:presLayoutVars>
          <dgm:bulletEnabled val="1"/>
        </dgm:presLayoutVars>
      </dgm:prSet>
      <dgm:spPr/>
    </dgm:pt>
    <dgm:pt modelId="{FB3AC60B-2299-4B37-B470-FE9544EC6CFB}" type="pres">
      <dgm:prSet presAssocID="{CD13E4BB-3822-4A64-8268-4226C5EA66FF}" presName="parentNode1" presStyleLbl="node1" presStyleIdx="2" presStyleCnt="4">
        <dgm:presLayoutVars>
          <dgm:chMax val="1"/>
          <dgm:bulletEnabled val="1"/>
        </dgm:presLayoutVars>
      </dgm:prSet>
      <dgm:spPr/>
    </dgm:pt>
    <dgm:pt modelId="{FABA29B9-4918-4B9A-AA4C-B7583303DE2D}" type="pres">
      <dgm:prSet presAssocID="{CD13E4BB-3822-4A64-8268-4226C5EA66FF}" presName="connSite1" presStyleCnt="0"/>
      <dgm:spPr/>
    </dgm:pt>
    <dgm:pt modelId="{EB76C667-BC08-44C0-8ECD-48D9CC4413EA}" type="pres">
      <dgm:prSet presAssocID="{DB42CFA6-F59E-4C25-9964-5430C4C039AA}" presName="Name9" presStyleLbl="sibTrans2D1" presStyleIdx="2" presStyleCnt="3"/>
      <dgm:spPr/>
    </dgm:pt>
    <dgm:pt modelId="{AC530018-1374-4E19-B94C-8BD2716B6F2E}" type="pres">
      <dgm:prSet presAssocID="{B159C76E-0C60-4E0C-905F-5A56F9A08F52}" presName="composite2" presStyleCnt="0"/>
      <dgm:spPr/>
    </dgm:pt>
    <dgm:pt modelId="{B8E810A9-E216-4312-AA20-BFD27181CB29}" type="pres">
      <dgm:prSet presAssocID="{B159C76E-0C60-4E0C-905F-5A56F9A08F52}" presName="dummyNode2" presStyleLbl="node1" presStyleIdx="2" presStyleCnt="4"/>
      <dgm:spPr/>
    </dgm:pt>
    <dgm:pt modelId="{6CD1C019-499B-48BC-A0CA-AC78300A22EB}" type="pres">
      <dgm:prSet presAssocID="{B159C76E-0C60-4E0C-905F-5A56F9A08F52}" presName="childNode2" presStyleLbl="bgAcc1" presStyleIdx="3" presStyleCnt="4" custScaleY="115617">
        <dgm:presLayoutVars>
          <dgm:bulletEnabled val="1"/>
        </dgm:presLayoutVars>
      </dgm:prSet>
      <dgm:spPr/>
    </dgm:pt>
    <dgm:pt modelId="{89220373-9CFD-44DF-90B0-E66384FA6EC1}" type="pres">
      <dgm:prSet presAssocID="{B159C76E-0C60-4E0C-905F-5A56F9A08F52}" presName="childNode2tx" presStyleLbl="bgAcc1" presStyleIdx="3" presStyleCnt="4">
        <dgm:presLayoutVars>
          <dgm:bulletEnabled val="1"/>
        </dgm:presLayoutVars>
      </dgm:prSet>
      <dgm:spPr/>
    </dgm:pt>
    <dgm:pt modelId="{5E6430FA-105D-43E6-B616-874EC5A92968}" type="pres">
      <dgm:prSet presAssocID="{B159C76E-0C60-4E0C-905F-5A56F9A08F52}" presName="parentNode2" presStyleLbl="node1" presStyleIdx="3" presStyleCnt="4">
        <dgm:presLayoutVars>
          <dgm:chMax val="0"/>
          <dgm:bulletEnabled val="1"/>
        </dgm:presLayoutVars>
      </dgm:prSet>
      <dgm:spPr/>
    </dgm:pt>
    <dgm:pt modelId="{CFA7BFAE-CBCB-490F-A34A-DA3456B06BB1}" type="pres">
      <dgm:prSet presAssocID="{B159C76E-0C60-4E0C-905F-5A56F9A08F52}" presName="connSite2" presStyleCnt="0"/>
      <dgm:spPr/>
    </dgm:pt>
  </dgm:ptLst>
  <dgm:cxnLst>
    <dgm:cxn modelId="{ED53B704-9627-4C06-BC30-862988B4EAC0}" type="presOf" srcId="{34180514-28A0-4DD0-95D9-49EB11409F99}" destId="{89220373-9CFD-44DF-90B0-E66384FA6EC1}" srcOrd="1" destOrd="0" presId="urn:microsoft.com/office/officeart/2005/8/layout/hProcess4"/>
    <dgm:cxn modelId="{5C6DF419-F2A8-4602-A574-7B89E7D13640}" type="presOf" srcId="{EE59D835-943D-4BA2-A5FE-D94DD1A82026}" destId="{1727E81C-7567-417C-A98A-3D2FC5E60BD7}" srcOrd="1" destOrd="0" presId="urn:microsoft.com/office/officeart/2005/8/layout/hProcess4"/>
    <dgm:cxn modelId="{326B123D-6D66-48A0-90E8-FB7C698D6377}" srcId="{58C9FD9B-7C16-4305-8B15-3AC1DC55071C}" destId="{6A0E5A3C-CA85-4DA9-A7B8-59BFAEAED09F}" srcOrd="0" destOrd="0" parTransId="{4BB6620F-2F4D-4E04-9BAC-9B51DB7DED84}" sibTransId="{05E3A7B2-6F3E-47BD-99F4-9A33FD18FD40}"/>
    <dgm:cxn modelId="{BECD015C-DE05-4796-8013-009050FB341E}" type="presOf" srcId="{2DCF0CC2-6C7A-42B0-88E8-4165F689DFBF}" destId="{EB202DB8-B26E-4B00-9208-24DB731C7F45}" srcOrd="0" destOrd="0" presId="urn:microsoft.com/office/officeart/2005/8/layout/hProcess4"/>
    <dgm:cxn modelId="{DCB54F5D-09AE-442A-AC0F-2605474E910E}" srcId="{A326EF42-F45A-4978-8482-4263178460C2}" destId="{CD13E4BB-3822-4A64-8268-4226C5EA66FF}" srcOrd="2" destOrd="0" parTransId="{A7415547-0BF3-482B-9DFE-F451D6AF8A96}" sibTransId="{DB42CFA6-F59E-4C25-9964-5430C4C039AA}"/>
    <dgm:cxn modelId="{151BFE5F-B4A1-4F50-9262-4F0289A802A3}" type="presOf" srcId="{EE59D835-943D-4BA2-A5FE-D94DD1A82026}" destId="{8C152E33-5483-4E4E-A44E-4804781F3366}" srcOrd="0" destOrd="0" presId="urn:microsoft.com/office/officeart/2005/8/layout/hProcess4"/>
    <dgm:cxn modelId="{99291341-7CAC-4C87-ABD3-20D838477D16}" srcId="{A326EF42-F45A-4978-8482-4263178460C2}" destId="{B159C76E-0C60-4E0C-905F-5A56F9A08F52}" srcOrd="3" destOrd="0" parTransId="{629364C3-4E78-4D87-8F62-590F8E2F5818}" sibTransId="{2C7B2B56-80F9-41FF-82EC-BD01CFF6DB88}"/>
    <dgm:cxn modelId="{E5FC1464-E061-4BF0-B460-85E3DE077A7F}" srcId="{A326EF42-F45A-4978-8482-4263178460C2}" destId="{28F54F1F-D641-45CB-BDDF-7954D82C1FF2}" srcOrd="1" destOrd="0" parTransId="{A548E5C7-383B-4FCB-BF9A-1B6D91FFD62F}" sibTransId="{D119E1E8-7388-4F97-9C5F-2D6DB8FED851}"/>
    <dgm:cxn modelId="{A1A58C6D-2843-4931-81BE-6C0A19833A24}" type="presOf" srcId="{58C9FD9B-7C16-4305-8B15-3AC1DC55071C}" destId="{19DF5A9B-89AE-4FC3-8FF5-7D1F3EC2492D}" srcOrd="0" destOrd="0" presId="urn:microsoft.com/office/officeart/2005/8/layout/hProcess4"/>
    <dgm:cxn modelId="{89473274-D654-4D44-A8AD-378857752567}" type="presOf" srcId="{CD13E4BB-3822-4A64-8268-4226C5EA66FF}" destId="{FB3AC60B-2299-4B37-B470-FE9544EC6CFB}" srcOrd="0" destOrd="0" presId="urn:microsoft.com/office/officeart/2005/8/layout/hProcess4"/>
    <dgm:cxn modelId="{3D63057A-E0AD-4EA4-8405-D1B5000A22C6}" type="presOf" srcId="{28F54F1F-D641-45CB-BDDF-7954D82C1FF2}" destId="{6B411EAA-8CD8-4A47-9EC5-A048242B5EDD}" srcOrd="0" destOrd="0" presId="urn:microsoft.com/office/officeart/2005/8/layout/hProcess4"/>
    <dgm:cxn modelId="{FA3DC19E-5756-418D-8166-8DC4438C5E54}" type="presOf" srcId="{D119E1E8-7388-4F97-9C5F-2D6DB8FED851}" destId="{E1C8AE4A-20EB-4A50-8D08-96D8BDE8BDCE}" srcOrd="0" destOrd="0" presId="urn:microsoft.com/office/officeart/2005/8/layout/hProcess4"/>
    <dgm:cxn modelId="{E58802A2-0E4E-42EF-9973-BA12C9FD0D8F}" type="presOf" srcId="{DB42CFA6-F59E-4C25-9964-5430C4C039AA}" destId="{EB76C667-BC08-44C0-8ECD-48D9CC4413EA}" srcOrd="0" destOrd="0" presId="urn:microsoft.com/office/officeart/2005/8/layout/hProcess4"/>
    <dgm:cxn modelId="{67026BA5-CF49-4016-A3E0-F42EB051172E}" srcId="{28F54F1F-D641-45CB-BDDF-7954D82C1FF2}" destId="{EE59D835-943D-4BA2-A5FE-D94DD1A82026}" srcOrd="0" destOrd="0" parTransId="{31E1F75C-5F7A-449D-BEA0-25FF262207DB}" sibTransId="{AA415756-31A8-419F-8059-3CAB90EC42A0}"/>
    <dgm:cxn modelId="{54B2E2A6-8695-45B4-B29E-BA259686D50A}" type="presOf" srcId="{6A0E5A3C-CA85-4DA9-A7B8-59BFAEAED09F}" destId="{9F22C606-9866-4A66-872D-328342E8AB78}" srcOrd="1" destOrd="0" presId="urn:microsoft.com/office/officeart/2005/8/layout/hProcess4"/>
    <dgm:cxn modelId="{3D30CCB9-DC65-4D07-B9E7-9C98822DE724}" srcId="{B159C76E-0C60-4E0C-905F-5A56F9A08F52}" destId="{34180514-28A0-4DD0-95D9-49EB11409F99}" srcOrd="0" destOrd="0" parTransId="{59DF2EA5-FEA0-4292-AD40-FD68C4EE44DA}" sibTransId="{D353CDE0-B89B-47AA-94AB-200A60B3F75E}"/>
    <dgm:cxn modelId="{87BD61C1-40AF-4D58-BFFF-E7B5A42993D1}" srcId="{CD13E4BB-3822-4A64-8268-4226C5EA66FF}" destId="{7AB2F9EF-76BB-42D5-9320-6A96F35D7FE4}" srcOrd="0" destOrd="0" parTransId="{77617FDA-99A5-4819-9C01-C567E86AAF2F}" sibTransId="{68B67E25-FE5C-4E5E-931B-05352291B36F}"/>
    <dgm:cxn modelId="{8D4E27CF-49AA-47EE-8106-54EB378DFD00}" type="presOf" srcId="{B159C76E-0C60-4E0C-905F-5A56F9A08F52}" destId="{5E6430FA-105D-43E6-B616-874EC5A92968}" srcOrd="0" destOrd="0" presId="urn:microsoft.com/office/officeart/2005/8/layout/hProcess4"/>
    <dgm:cxn modelId="{87C37BD8-B251-4F96-BEB2-B3EB1FDDBB31}" type="presOf" srcId="{7AB2F9EF-76BB-42D5-9320-6A96F35D7FE4}" destId="{44E9AD51-764F-4EAC-B99B-EF5ED69F4723}" srcOrd="1" destOrd="0" presId="urn:microsoft.com/office/officeart/2005/8/layout/hProcess4"/>
    <dgm:cxn modelId="{50A327DC-8001-4BA0-B489-9705FC31891E}" type="presOf" srcId="{6A0E5A3C-CA85-4DA9-A7B8-59BFAEAED09F}" destId="{FAA3E456-254E-48A7-A08B-1F92FC9754F1}" srcOrd="0" destOrd="0" presId="urn:microsoft.com/office/officeart/2005/8/layout/hProcess4"/>
    <dgm:cxn modelId="{B066ADDC-E0A1-4341-8052-16A0EB3A6796}" type="presOf" srcId="{7AB2F9EF-76BB-42D5-9320-6A96F35D7FE4}" destId="{03BE4157-9574-438C-9214-A6F38903B92E}" srcOrd="0" destOrd="0" presId="urn:microsoft.com/office/officeart/2005/8/layout/hProcess4"/>
    <dgm:cxn modelId="{E34525E1-BA7C-41B8-8CFD-C82A895A664E}" type="presOf" srcId="{A326EF42-F45A-4978-8482-4263178460C2}" destId="{B587B947-A9E0-4700-962E-8ACD71A569E6}" srcOrd="0" destOrd="0" presId="urn:microsoft.com/office/officeart/2005/8/layout/hProcess4"/>
    <dgm:cxn modelId="{7B6DB2E3-C57D-4C97-9805-90F6EB51B0A4}" srcId="{A326EF42-F45A-4978-8482-4263178460C2}" destId="{58C9FD9B-7C16-4305-8B15-3AC1DC55071C}" srcOrd="0" destOrd="0" parTransId="{43977D1C-5287-4C66-9D84-408CDB145707}" sibTransId="{2DCF0CC2-6C7A-42B0-88E8-4165F689DFBF}"/>
    <dgm:cxn modelId="{58A892E8-33CE-4C5C-93D8-D0384D2F5738}" type="presOf" srcId="{34180514-28A0-4DD0-95D9-49EB11409F99}" destId="{6CD1C019-499B-48BC-A0CA-AC78300A22EB}" srcOrd="0" destOrd="0" presId="urn:microsoft.com/office/officeart/2005/8/layout/hProcess4"/>
    <dgm:cxn modelId="{8DC76373-F9D9-4E68-9457-E3643B80D7B5}" type="presParOf" srcId="{B587B947-A9E0-4700-962E-8ACD71A569E6}" destId="{A05A42C9-4B84-4B90-894C-3C03E70E8E8B}" srcOrd="0" destOrd="0" presId="urn:microsoft.com/office/officeart/2005/8/layout/hProcess4"/>
    <dgm:cxn modelId="{99A340D5-02EB-4285-A427-D9B6F972CC7B}" type="presParOf" srcId="{B587B947-A9E0-4700-962E-8ACD71A569E6}" destId="{F80E4BC4-E71F-4472-8A02-1600B8E420A3}" srcOrd="1" destOrd="0" presId="urn:microsoft.com/office/officeart/2005/8/layout/hProcess4"/>
    <dgm:cxn modelId="{D5616733-D2C8-42BE-83EB-479FC2938540}" type="presParOf" srcId="{B587B947-A9E0-4700-962E-8ACD71A569E6}" destId="{61FC0572-A4FB-419B-924F-FDB921FA127B}" srcOrd="2" destOrd="0" presId="urn:microsoft.com/office/officeart/2005/8/layout/hProcess4"/>
    <dgm:cxn modelId="{F832365B-EB22-479D-B548-5EACD0A89B9B}" type="presParOf" srcId="{61FC0572-A4FB-419B-924F-FDB921FA127B}" destId="{674FD021-61B9-43CB-8E02-ED48FB9ADED1}" srcOrd="0" destOrd="0" presId="urn:microsoft.com/office/officeart/2005/8/layout/hProcess4"/>
    <dgm:cxn modelId="{20082F08-D20E-4216-B341-F84988981BD4}" type="presParOf" srcId="{674FD021-61B9-43CB-8E02-ED48FB9ADED1}" destId="{8DA1AD8A-7BB9-46AB-B1A4-593D0079771C}" srcOrd="0" destOrd="0" presId="urn:microsoft.com/office/officeart/2005/8/layout/hProcess4"/>
    <dgm:cxn modelId="{CF75FB63-BF65-4380-834F-31C7CCF1EFCD}" type="presParOf" srcId="{674FD021-61B9-43CB-8E02-ED48FB9ADED1}" destId="{FAA3E456-254E-48A7-A08B-1F92FC9754F1}" srcOrd="1" destOrd="0" presId="urn:microsoft.com/office/officeart/2005/8/layout/hProcess4"/>
    <dgm:cxn modelId="{CE8D1D2B-FDD7-4618-82A3-7B46C88D12B9}" type="presParOf" srcId="{674FD021-61B9-43CB-8E02-ED48FB9ADED1}" destId="{9F22C606-9866-4A66-872D-328342E8AB78}" srcOrd="2" destOrd="0" presId="urn:microsoft.com/office/officeart/2005/8/layout/hProcess4"/>
    <dgm:cxn modelId="{8A56D03B-6F91-4BD8-A1F4-7303CD77D7D2}" type="presParOf" srcId="{674FD021-61B9-43CB-8E02-ED48FB9ADED1}" destId="{19DF5A9B-89AE-4FC3-8FF5-7D1F3EC2492D}" srcOrd="3" destOrd="0" presId="urn:microsoft.com/office/officeart/2005/8/layout/hProcess4"/>
    <dgm:cxn modelId="{1E89D2F6-68EF-401F-81DC-284989559378}" type="presParOf" srcId="{674FD021-61B9-43CB-8E02-ED48FB9ADED1}" destId="{AE573DF4-86BE-4A7D-9F1C-C32FBCCF30EB}" srcOrd="4" destOrd="0" presId="urn:microsoft.com/office/officeart/2005/8/layout/hProcess4"/>
    <dgm:cxn modelId="{E18CC1C6-1D0F-4CD3-9D80-DF6338526994}" type="presParOf" srcId="{61FC0572-A4FB-419B-924F-FDB921FA127B}" destId="{EB202DB8-B26E-4B00-9208-24DB731C7F45}" srcOrd="1" destOrd="0" presId="urn:microsoft.com/office/officeart/2005/8/layout/hProcess4"/>
    <dgm:cxn modelId="{27F0810A-ABA8-4D38-9AC0-6AAD06D97412}" type="presParOf" srcId="{61FC0572-A4FB-419B-924F-FDB921FA127B}" destId="{C1C943A5-4FBC-4F09-8B54-B691EA9E0A3A}" srcOrd="2" destOrd="0" presId="urn:microsoft.com/office/officeart/2005/8/layout/hProcess4"/>
    <dgm:cxn modelId="{B8E34897-4032-4104-847C-17A8FA0E8ED4}" type="presParOf" srcId="{C1C943A5-4FBC-4F09-8B54-B691EA9E0A3A}" destId="{898B9784-F567-4022-8C5A-AD8706DF69E9}" srcOrd="0" destOrd="0" presId="urn:microsoft.com/office/officeart/2005/8/layout/hProcess4"/>
    <dgm:cxn modelId="{E85C5A92-062B-4D2E-8B6B-06F6F14DA532}" type="presParOf" srcId="{C1C943A5-4FBC-4F09-8B54-B691EA9E0A3A}" destId="{8C152E33-5483-4E4E-A44E-4804781F3366}" srcOrd="1" destOrd="0" presId="urn:microsoft.com/office/officeart/2005/8/layout/hProcess4"/>
    <dgm:cxn modelId="{BF91457E-D85D-4CE7-92DF-068EDA1AB564}" type="presParOf" srcId="{C1C943A5-4FBC-4F09-8B54-B691EA9E0A3A}" destId="{1727E81C-7567-417C-A98A-3D2FC5E60BD7}" srcOrd="2" destOrd="0" presId="urn:microsoft.com/office/officeart/2005/8/layout/hProcess4"/>
    <dgm:cxn modelId="{F4912738-631D-4744-A8CB-A28163AA2BE5}" type="presParOf" srcId="{C1C943A5-4FBC-4F09-8B54-B691EA9E0A3A}" destId="{6B411EAA-8CD8-4A47-9EC5-A048242B5EDD}" srcOrd="3" destOrd="0" presId="urn:microsoft.com/office/officeart/2005/8/layout/hProcess4"/>
    <dgm:cxn modelId="{2D06F9D4-8A0E-4FC6-BD3F-864C52D4452B}" type="presParOf" srcId="{C1C943A5-4FBC-4F09-8B54-B691EA9E0A3A}" destId="{E2EF2441-EE0F-404C-A0E2-4799CF184256}" srcOrd="4" destOrd="0" presId="urn:microsoft.com/office/officeart/2005/8/layout/hProcess4"/>
    <dgm:cxn modelId="{C59C402C-777A-4331-8233-A64ADAF7A018}" type="presParOf" srcId="{61FC0572-A4FB-419B-924F-FDB921FA127B}" destId="{E1C8AE4A-20EB-4A50-8D08-96D8BDE8BDCE}" srcOrd="3" destOrd="0" presId="urn:microsoft.com/office/officeart/2005/8/layout/hProcess4"/>
    <dgm:cxn modelId="{E79B040E-9624-42B5-B971-1B1FD79AB821}" type="presParOf" srcId="{61FC0572-A4FB-419B-924F-FDB921FA127B}" destId="{435C191B-627C-4C64-AC6C-C82F3A60F4C8}" srcOrd="4" destOrd="0" presId="urn:microsoft.com/office/officeart/2005/8/layout/hProcess4"/>
    <dgm:cxn modelId="{C1ABFBC3-8058-4AA8-B8D5-C957C447DDD6}" type="presParOf" srcId="{435C191B-627C-4C64-AC6C-C82F3A60F4C8}" destId="{063D47BB-562C-4D46-8B48-F87EC8116207}" srcOrd="0" destOrd="0" presId="urn:microsoft.com/office/officeart/2005/8/layout/hProcess4"/>
    <dgm:cxn modelId="{A884A8D9-93C5-49BB-AB07-F6B975FD924F}" type="presParOf" srcId="{435C191B-627C-4C64-AC6C-C82F3A60F4C8}" destId="{03BE4157-9574-438C-9214-A6F38903B92E}" srcOrd="1" destOrd="0" presId="urn:microsoft.com/office/officeart/2005/8/layout/hProcess4"/>
    <dgm:cxn modelId="{66785F99-9CB8-485D-A009-4EF4573024A0}" type="presParOf" srcId="{435C191B-627C-4C64-AC6C-C82F3A60F4C8}" destId="{44E9AD51-764F-4EAC-B99B-EF5ED69F4723}" srcOrd="2" destOrd="0" presId="urn:microsoft.com/office/officeart/2005/8/layout/hProcess4"/>
    <dgm:cxn modelId="{4881CE05-454A-451D-AF08-28221201AD73}" type="presParOf" srcId="{435C191B-627C-4C64-AC6C-C82F3A60F4C8}" destId="{FB3AC60B-2299-4B37-B470-FE9544EC6CFB}" srcOrd="3" destOrd="0" presId="urn:microsoft.com/office/officeart/2005/8/layout/hProcess4"/>
    <dgm:cxn modelId="{6BF31F76-0143-452A-940F-4A6747179AB3}" type="presParOf" srcId="{435C191B-627C-4C64-AC6C-C82F3A60F4C8}" destId="{FABA29B9-4918-4B9A-AA4C-B7583303DE2D}" srcOrd="4" destOrd="0" presId="urn:microsoft.com/office/officeart/2005/8/layout/hProcess4"/>
    <dgm:cxn modelId="{634738A9-5885-479F-A3BE-50087CE0E49B}" type="presParOf" srcId="{61FC0572-A4FB-419B-924F-FDB921FA127B}" destId="{EB76C667-BC08-44C0-8ECD-48D9CC4413EA}" srcOrd="5" destOrd="0" presId="urn:microsoft.com/office/officeart/2005/8/layout/hProcess4"/>
    <dgm:cxn modelId="{F5F761E5-832F-4764-A552-6DCDC2FC895F}" type="presParOf" srcId="{61FC0572-A4FB-419B-924F-FDB921FA127B}" destId="{AC530018-1374-4E19-B94C-8BD2716B6F2E}" srcOrd="6" destOrd="0" presId="urn:microsoft.com/office/officeart/2005/8/layout/hProcess4"/>
    <dgm:cxn modelId="{8865B74F-6902-4728-89D2-06A232C18DFB}" type="presParOf" srcId="{AC530018-1374-4E19-B94C-8BD2716B6F2E}" destId="{B8E810A9-E216-4312-AA20-BFD27181CB29}" srcOrd="0" destOrd="0" presId="urn:microsoft.com/office/officeart/2005/8/layout/hProcess4"/>
    <dgm:cxn modelId="{D073E15D-4555-4882-9726-894FCEFDA03A}" type="presParOf" srcId="{AC530018-1374-4E19-B94C-8BD2716B6F2E}" destId="{6CD1C019-499B-48BC-A0CA-AC78300A22EB}" srcOrd="1" destOrd="0" presId="urn:microsoft.com/office/officeart/2005/8/layout/hProcess4"/>
    <dgm:cxn modelId="{A43E2215-2A56-4C91-AC0D-3D37D5431F9B}" type="presParOf" srcId="{AC530018-1374-4E19-B94C-8BD2716B6F2E}" destId="{89220373-9CFD-44DF-90B0-E66384FA6EC1}" srcOrd="2" destOrd="0" presId="urn:microsoft.com/office/officeart/2005/8/layout/hProcess4"/>
    <dgm:cxn modelId="{2AEFC7BB-758C-4B35-A7AA-6DD087891755}" type="presParOf" srcId="{AC530018-1374-4E19-B94C-8BD2716B6F2E}" destId="{5E6430FA-105D-43E6-B616-874EC5A92968}" srcOrd="3" destOrd="0" presId="urn:microsoft.com/office/officeart/2005/8/layout/hProcess4"/>
    <dgm:cxn modelId="{3B24751F-850D-4E32-AE38-692005A631E8}" type="presParOf" srcId="{AC530018-1374-4E19-B94C-8BD2716B6F2E}" destId="{CFA7BFAE-CBCB-490F-A34A-DA3456B06BB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23D941-7122-4CAE-AA39-D90AA6356AB5}"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BD7336C7-9803-499A-9161-DAE7A29CDE4B}">
      <dgm:prSet phldrT="[Text]" custT="1"/>
      <dgm:spPr/>
      <dgm:t>
        <a:bodyPr/>
        <a:lstStyle/>
        <a:p>
          <a:pPr rtl="0"/>
          <a:r>
            <a:rPr lang="en-US" sz="2400" dirty="0">
              <a:latin typeface="Arial" panose="020B0604020202020204"/>
            </a:rPr>
            <a:t>Research</a:t>
          </a:r>
          <a:r>
            <a:rPr lang="en-US" sz="2400" dirty="0"/>
            <a:t> resource</a:t>
          </a:r>
          <a:r>
            <a:rPr lang="en-US" sz="2400" dirty="0">
              <a:latin typeface="Arial" panose="020B0604020202020204"/>
            </a:rPr>
            <a:t> for scientific community</a:t>
          </a:r>
          <a:endParaRPr lang="en-US" sz="2400" dirty="0"/>
        </a:p>
      </dgm:t>
    </dgm:pt>
    <dgm:pt modelId="{E190F556-F6CE-4EDB-908E-DE1D04745A8D}" type="parTrans" cxnId="{AACDB394-BB5A-44EE-A570-3D79C903E0F6}">
      <dgm:prSet/>
      <dgm:spPr/>
      <dgm:t>
        <a:bodyPr/>
        <a:lstStyle/>
        <a:p>
          <a:endParaRPr lang="en-US" sz="3600"/>
        </a:p>
      </dgm:t>
    </dgm:pt>
    <dgm:pt modelId="{EF0E12F5-A90E-45D7-A987-45B014E75A1B}" type="sibTrans" cxnId="{AACDB394-BB5A-44EE-A570-3D79C903E0F6}">
      <dgm:prSet/>
      <dgm:spPr/>
      <dgm:t>
        <a:bodyPr/>
        <a:lstStyle/>
        <a:p>
          <a:endParaRPr lang="en-US" sz="3600"/>
        </a:p>
      </dgm:t>
    </dgm:pt>
    <dgm:pt modelId="{8A95CCC1-7F6B-4F39-B2A0-B6BDBB5AC605}">
      <dgm:prSet phldrT="[Text]" custT="1"/>
      <dgm:spPr/>
      <dgm:t>
        <a:bodyPr/>
        <a:lstStyle/>
        <a:p>
          <a:r>
            <a:rPr lang="en-US" sz="2400" dirty="0">
              <a:latin typeface="Arial" panose="020B0604020202020204"/>
            </a:rPr>
            <a:t>Participant</a:t>
          </a:r>
          <a:r>
            <a:rPr lang="en-US" sz="2400" dirty="0"/>
            <a:t> privacy and confidentiality</a:t>
          </a:r>
        </a:p>
      </dgm:t>
    </dgm:pt>
    <dgm:pt modelId="{9F4D5764-0C09-4AD3-B125-F702E27EC1FE}" type="parTrans" cxnId="{DC26BE42-2CD5-411F-BCEB-223E7A80B793}">
      <dgm:prSet/>
      <dgm:spPr/>
      <dgm:t>
        <a:bodyPr/>
        <a:lstStyle/>
        <a:p>
          <a:endParaRPr lang="en-US" sz="3600"/>
        </a:p>
      </dgm:t>
    </dgm:pt>
    <dgm:pt modelId="{14A744F1-926D-47C8-88D1-34AFFE7C0EE8}" type="sibTrans" cxnId="{DC26BE42-2CD5-411F-BCEB-223E7A80B793}">
      <dgm:prSet/>
      <dgm:spPr/>
      <dgm:t>
        <a:bodyPr/>
        <a:lstStyle/>
        <a:p>
          <a:endParaRPr lang="en-US" sz="3600"/>
        </a:p>
      </dgm:t>
    </dgm:pt>
    <dgm:pt modelId="{42B0D39B-958C-44E6-B12E-89C23460493E}">
      <dgm:prSet phldrT="[Text]" phldr="0" custT="1"/>
      <dgm:spPr/>
      <dgm:t>
        <a:bodyPr/>
        <a:lstStyle/>
        <a:p>
          <a:pPr rtl="0"/>
          <a:r>
            <a:rPr lang="en-US" sz="2400" dirty="0">
              <a:latin typeface="Arial" panose="020B0604020202020204"/>
            </a:rPr>
            <a:t>Broad data sharing policies</a:t>
          </a:r>
          <a:endParaRPr lang="en-US" sz="2400" dirty="0"/>
        </a:p>
      </dgm:t>
    </dgm:pt>
    <dgm:pt modelId="{B3130160-52E5-4C9A-83FB-AA790E1286E6}" type="parTrans" cxnId="{C9DAF185-C72C-4AD9-8BD0-7A216B49D99C}">
      <dgm:prSet/>
      <dgm:spPr/>
      <dgm:t>
        <a:bodyPr/>
        <a:lstStyle/>
        <a:p>
          <a:endParaRPr lang="en-US" sz="3600"/>
        </a:p>
      </dgm:t>
    </dgm:pt>
    <dgm:pt modelId="{D7137FB8-BC0D-4FAF-B5E8-9D8D1BE62D5B}" type="sibTrans" cxnId="{C9DAF185-C72C-4AD9-8BD0-7A216B49D99C}">
      <dgm:prSet/>
      <dgm:spPr/>
      <dgm:t>
        <a:bodyPr/>
        <a:lstStyle/>
        <a:p>
          <a:endParaRPr lang="en-US" sz="3600"/>
        </a:p>
      </dgm:t>
    </dgm:pt>
    <dgm:pt modelId="{AE606425-9A18-4658-A227-A4AD521924F5}">
      <dgm:prSet custT="1"/>
      <dgm:spPr/>
      <dgm:t>
        <a:bodyPr/>
        <a:lstStyle/>
        <a:p>
          <a:r>
            <a:rPr lang="en-US" sz="2400" dirty="0"/>
            <a:t>F.A.I.R. data infrastructure</a:t>
          </a:r>
        </a:p>
      </dgm:t>
    </dgm:pt>
    <dgm:pt modelId="{DB76D83C-C31B-4B5A-996B-CBDD19DD3294}" type="parTrans" cxnId="{B0CC95FF-0BC4-4482-8CB7-06B52DAB2ECB}">
      <dgm:prSet/>
      <dgm:spPr/>
      <dgm:t>
        <a:bodyPr/>
        <a:lstStyle/>
        <a:p>
          <a:endParaRPr lang="en-US"/>
        </a:p>
      </dgm:t>
    </dgm:pt>
    <dgm:pt modelId="{EC357058-D89A-403D-9C64-925A1D983386}" type="sibTrans" cxnId="{B0CC95FF-0BC4-4482-8CB7-06B52DAB2ECB}">
      <dgm:prSet/>
      <dgm:spPr/>
      <dgm:t>
        <a:bodyPr/>
        <a:lstStyle/>
        <a:p>
          <a:endParaRPr lang="en-US"/>
        </a:p>
      </dgm:t>
    </dgm:pt>
    <dgm:pt modelId="{9A6FC143-37B1-47B3-B710-1551D718A54E}" type="pres">
      <dgm:prSet presAssocID="{4C23D941-7122-4CAE-AA39-D90AA6356AB5}" presName="Name0" presStyleCnt="0">
        <dgm:presLayoutVars>
          <dgm:chMax val="7"/>
          <dgm:chPref val="7"/>
          <dgm:dir/>
        </dgm:presLayoutVars>
      </dgm:prSet>
      <dgm:spPr/>
    </dgm:pt>
    <dgm:pt modelId="{02A2CFF7-20DF-42DE-A17D-A2AB2D52C965}" type="pres">
      <dgm:prSet presAssocID="{4C23D941-7122-4CAE-AA39-D90AA6356AB5}" presName="Name1" presStyleCnt="0"/>
      <dgm:spPr/>
    </dgm:pt>
    <dgm:pt modelId="{F29147E8-ADB9-4A6F-897C-99444FCB146A}" type="pres">
      <dgm:prSet presAssocID="{4C23D941-7122-4CAE-AA39-D90AA6356AB5}" presName="cycle" presStyleCnt="0"/>
      <dgm:spPr/>
    </dgm:pt>
    <dgm:pt modelId="{7B4F557A-B8B2-4625-B101-FD8DCF848F2C}" type="pres">
      <dgm:prSet presAssocID="{4C23D941-7122-4CAE-AA39-D90AA6356AB5}" presName="srcNode" presStyleLbl="node1" presStyleIdx="0" presStyleCnt="4"/>
      <dgm:spPr/>
    </dgm:pt>
    <dgm:pt modelId="{F92E357D-08D3-4D89-B988-2729A4F80DE7}" type="pres">
      <dgm:prSet presAssocID="{4C23D941-7122-4CAE-AA39-D90AA6356AB5}" presName="conn" presStyleLbl="parChTrans1D2" presStyleIdx="0" presStyleCnt="1"/>
      <dgm:spPr/>
    </dgm:pt>
    <dgm:pt modelId="{47827E15-7759-462E-84BC-0ACB3C844CC3}" type="pres">
      <dgm:prSet presAssocID="{4C23D941-7122-4CAE-AA39-D90AA6356AB5}" presName="extraNode" presStyleLbl="node1" presStyleIdx="0" presStyleCnt="4"/>
      <dgm:spPr/>
    </dgm:pt>
    <dgm:pt modelId="{EBE54027-04ED-43A1-84F3-059B496054B8}" type="pres">
      <dgm:prSet presAssocID="{4C23D941-7122-4CAE-AA39-D90AA6356AB5}" presName="dstNode" presStyleLbl="node1" presStyleIdx="0" presStyleCnt="4"/>
      <dgm:spPr/>
    </dgm:pt>
    <dgm:pt modelId="{B2B5BE9D-A21D-48A5-88B5-2378D6635860}" type="pres">
      <dgm:prSet presAssocID="{BD7336C7-9803-499A-9161-DAE7A29CDE4B}" presName="text_1" presStyleLbl="node1" presStyleIdx="0" presStyleCnt="4">
        <dgm:presLayoutVars>
          <dgm:bulletEnabled val="1"/>
        </dgm:presLayoutVars>
      </dgm:prSet>
      <dgm:spPr/>
    </dgm:pt>
    <dgm:pt modelId="{1824906D-D844-4388-A9CA-D822EBE042D5}" type="pres">
      <dgm:prSet presAssocID="{BD7336C7-9803-499A-9161-DAE7A29CDE4B}" presName="accent_1" presStyleCnt="0"/>
      <dgm:spPr/>
    </dgm:pt>
    <dgm:pt modelId="{EE51CB2C-2976-40F8-AA2B-BC38FD9F1EE2}" type="pres">
      <dgm:prSet presAssocID="{BD7336C7-9803-499A-9161-DAE7A29CDE4B}" presName="accentRepeatNode" presStyleLbl="solidFgAcc1" presStyleIdx="0" presStyleCnt="4"/>
      <dgm:spPr/>
    </dgm:pt>
    <dgm:pt modelId="{3F1500C3-84FA-4F6C-A49A-E6D0633BFE7A}" type="pres">
      <dgm:prSet presAssocID="{42B0D39B-958C-44E6-B12E-89C23460493E}" presName="text_2" presStyleLbl="node1" presStyleIdx="1" presStyleCnt="4">
        <dgm:presLayoutVars>
          <dgm:bulletEnabled val="1"/>
        </dgm:presLayoutVars>
      </dgm:prSet>
      <dgm:spPr/>
    </dgm:pt>
    <dgm:pt modelId="{A9B0F474-45BE-496A-BC43-DED3FE387D80}" type="pres">
      <dgm:prSet presAssocID="{42B0D39B-958C-44E6-B12E-89C23460493E}" presName="accent_2" presStyleCnt="0"/>
      <dgm:spPr/>
    </dgm:pt>
    <dgm:pt modelId="{E41E5383-4788-41EB-BE93-174702A74A3D}" type="pres">
      <dgm:prSet presAssocID="{42B0D39B-958C-44E6-B12E-89C23460493E}" presName="accentRepeatNode" presStyleLbl="solidFgAcc1" presStyleIdx="1" presStyleCnt="4"/>
      <dgm:spPr/>
    </dgm:pt>
    <dgm:pt modelId="{24108AED-F25F-436C-B382-3AF47E38326B}" type="pres">
      <dgm:prSet presAssocID="{8A95CCC1-7F6B-4F39-B2A0-B6BDBB5AC605}" presName="text_3" presStyleLbl="node1" presStyleIdx="2" presStyleCnt="4">
        <dgm:presLayoutVars>
          <dgm:bulletEnabled val="1"/>
        </dgm:presLayoutVars>
      </dgm:prSet>
      <dgm:spPr/>
    </dgm:pt>
    <dgm:pt modelId="{B87E8415-D669-4469-8759-B64CDFB9D563}" type="pres">
      <dgm:prSet presAssocID="{8A95CCC1-7F6B-4F39-B2A0-B6BDBB5AC605}" presName="accent_3" presStyleCnt="0"/>
      <dgm:spPr/>
    </dgm:pt>
    <dgm:pt modelId="{9DD961C2-2221-4856-A60E-B6B5B79292A4}" type="pres">
      <dgm:prSet presAssocID="{8A95CCC1-7F6B-4F39-B2A0-B6BDBB5AC605}" presName="accentRepeatNode" presStyleLbl="solidFgAcc1" presStyleIdx="2" presStyleCnt="4"/>
      <dgm:spPr/>
    </dgm:pt>
    <dgm:pt modelId="{109DDA95-14FD-4DB2-AE28-2F7E5BAB9263}" type="pres">
      <dgm:prSet presAssocID="{AE606425-9A18-4658-A227-A4AD521924F5}" presName="text_4" presStyleLbl="node1" presStyleIdx="3" presStyleCnt="4">
        <dgm:presLayoutVars>
          <dgm:bulletEnabled val="1"/>
        </dgm:presLayoutVars>
      </dgm:prSet>
      <dgm:spPr/>
    </dgm:pt>
    <dgm:pt modelId="{A006729F-5FD5-430E-8739-C18D6121C50D}" type="pres">
      <dgm:prSet presAssocID="{AE606425-9A18-4658-A227-A4AD521924F5}" presName="accent_4" presStyleCnt="0"/>
      <dgm:spPr/>
    </dgm:pt>
    <dgm:pt modelId="{D7FFE2EA-7D3B-4490-8428-63D67431C0B3}" type="pres">
      <dgm:prSet presAssocID="{AE606425-9A18-4658-A227-A4AD521924F5}" presName="accentRepeatNode" presStyleLbl="solidFgAcc1" presStyleIdx="3" presStyleCnt="4"/>
      <dgm:spPr>
        <a:blipFill rotWithShape="0">
          <a:blip xmlns:r="http://schemas.openxmlformats.org/officeDocument/2006/relationships" r:embed="rId1">
            <a:duotone>
              <a:schemeClr val="bg2">
                <a:shade val="45000"/>
                <a:satMod val="135000"/>
              </a:schemeClr>
              <a:prstClr val="white"/>
            </a:duotone>
            <a:extLst>
              <a:ext uri="{BEBA8EAE-BF5A-486C-A8C5-ECC9F3942E4B}">
                <a14:imgProps xmlns:a14="http://schemas.microsoft.com/office/drawing/2010/main">
                  <a14:imgLayer r:embed="rId2">
                    <a14:imgEffect>
                      <a14:saturation sat="101000"/>
                    </a14:imgEffect>
                  </a14:imgLayer>
                </a14:imgProps>
              </a:ext>
            </a:extLst>
          </a:blip>
          <a:srcRect/>
          <a:stretch>
            <a:fillRect/>
          </a:stretch>
        </a:blipFill>
      </dgm:spPr>
    </dgm:pt>
  </dgm:ptLst>
  <dgm:cxnLst>
    <dgm:cxn modelId="{2CC6DD2D-7E83-4B39-A471-9699194D1880}" type="presOf" srcId="{AE606425-9A18-4658-A227-A4AD521924F5}" destId="{109DDA95-14FD-4DB2-AE28-2F7E5BAB9263}" srcOrd="0" destOrd="0" presId="urn:microsoft.com/office/officeart/2008/layout/VerticalCurvedList"/>
    <dgm:cxn modelId="{B11D623D-ECC1-49E4-8338-5F5033FD5BDD}" type="presOf" srcId="{42B0D39B-958C-44E6-B12E-89C23460493E}" destId="{3F1500C3-84FA-4F6C-A49A-E6D0633BFE7A}" srcOrd="0" destOrd="0" presId="urn:microsoft.com/office/officeart/2008/layout/VerticalCurvedList"/>
    <dgm:cxn modelId="{DC26BE42-2CD5-411F-BCEB-223E7A80B793}" srcId="{4C23D941-7122-4CAE-AA39-D90AA6356AB5}" destId="{8A95CCC1-7F6B-4F39-B2A0-B6BDBB5AC605}" srcOrd="2" destOrd="0" parTransId="{9F4D5764-0C09-4AD3-B125-F702E27EC1FE}" sibTransId="{14A744F1-926D-47C8-88D1-34AFFE7C0EE8}"/>
    <dgm:cxn modelId="{04D73245-B368-4F71-B588-9B9CBF003837}" type="presOf" srcId="{4C23D941-7122-4CAE-AA39-D90AA6356AB5}" destId="{9A6FC143-37B1-47B3-B710-1551D718A54E}" srcOrd="0" destOrd="0" presId="urn:microsoft.com/office/officeart/2008/layout/VerticalCurvedList"/>
    <dgm:cxn modelId="{C9DAF185-C72C-4AD9-8BD0-7A216B49D99C}" srcId="{4C23D941-7122-4CAE-AA39-D90AA6356AB5}" destId="{42B0D39B-958C-44E6-B12E-89C23460493E}" srcOrd="1" destOrd="0" parTransId="{B3130160-52E5-4C9A-83FB-AA790E1286E6}" sibTransId="{D7137FB8-BC0D-4FAF-B5E8-9D8D1BE62D5B}"/>
    <dgm:cxn modelId="{AACDB394-BB5A-44EE-A570-3D79C903E0F6}" srcId="{4C23D941-7122-4CAE-AA39-D90AA6356AB5}" destId="{BD7336C7-9803-499A-9161-DAE7A29CDE4B}" srcOrd="0" destOrd="0" parTransId="{E190F556-F6CE-4EDB-908E-DE1D04745A8D}" sibTransId="{EF0E12F5-A90E-45D7-A987-45B014E75A1B}"/>
    <dgm:cxn modelId="{2243C6A8-54E7-480A-8196-783AECFFC8F1}" type="presOf" srcId="{EF0E12F5-A90E-45D7-A987-45B014E75A1B}" destId="{F92E357D-08D3-4D89-B988-2729A4F80DE7}" srcOrd="0" destOrd="0" presId="urn:microsoft.com/office/officeart/2008/layout/VerticalCurvedList"/>
    <dgm:cxn modelId="{40FA19C2-01D8-4F27-8B4F-BCDC02B700DF}" type="presOf" srcId="{BD7336C7-9803-499A-9161-DAE7A29CDE4B}" destId="{B2B5BE9D-A21D-48A5-88B5-2378D6635860}" srcOrd="0" destOrd="0" presId="urn:microsoft.com/office/officeart/2008/layout/VerticalCurvedList"/>
    <dgm:cxn modelId="{B9DA2DE9-519E-4557-9F57-609FA92854BA}" type="presOf" srcId="{8A95CCC1-7F6B-4F39-B2A0-B6BDBB5AC605}" destId="{24108AED-F25F-436C-B382-3AF47E38326B}" srcOrd="0" destOrd="0" presId="urn:microsoft.com/office/officeart/2008/layout/VerticalCurvedList"/>
    <dgm:cxn modelId="{B0CC95FF-0BC4-4482-8CB7-06B52DAB2ECB}" srcId="{4C23D941-7122-4CAE-AA39-D90AA6356AB5}" destId="{AE606425-9A18-4658-A227-A4AD521924F5}" srcOrd="3" destOrd="0" parTransId="{DB76D83C-C31B-4B5A-996B-CBDD19DD3294}" sibTransId="{EC357058-D89A-403D-9C64-925A1D983386}"/>
    <dgm:cxn modelId="{1E930678-DA4A-476B-9B95-56350AFC37EA}" type="presParOf" srcId="{9A6FC143-37B1-47B3-B710-1551D718A54E}" destId="{02A2CFF7-20DF-42DE-A17D-A2AB2D52C965}" srcOrd="0" destOrd="0" presId="urn:microsoft.com/office/officeart/2008/layout/VerticalCurvedList"/>
    <dgm:cxn modelId="{FCFA2FA1-5A16-4D68-9094-FFE38A1B19C8}" type="presParOf" srcId="{02A2CFF7-20DF-42DE-A17D-A2AB2D52C965}" destId="{F29147E8-ADB9-4A6F-897C-99444FCB146A}" srcOrd="0" destOrd="0" presId="urn:microsoft.com/office/officeart/2008/layout/VerticalCurvedList"/>
    <dgm:cxn modelId="{DDC80275-D28D-4C89-85AE-6C5C413D1CCA}" type="presParOf" srcId="{F29147E8-ADB9-4A6F-897C-99444FCB146A}" destId="{7B4F557A-B8B2-4625-B101-FD8DCF848F2C}" srcOrd="0" destOrd="0" presId="urn:microsoft.com/office/officeart/2008/layout/VerticalCurvedList"/>
    <dgm:cxn modelId="{DE7A9162-CC75-4885-B3C4-B86ED6E0F167}" type="presParOf" srcId="{F29147E8-ADB9-4A6F-897C-99444FCB146A}" destId="{F92E357D-08D3-4D89-B988-2729A4F80DE7}" srcOrd="1" destOrd="0" presId="urn:microsoft.com/office/officeart/2008/layout/VerticalCurvedList"/>
    <dgm:cxn modelId="{7AE77B7E-19C6-4566-9169-2999374B54F9}" type="presParOf" srcId="{F29147E8-ADB9-4A6F-897C-99444FCB146A}" destId="{47827E15-7759-462E-84BC-0ACB3C844CC3}" srcOrd="2" destOrd="0" presId="urn:microsoft.com/office/officeart/2008/layout/VerticalCurvedList"/>
    <dgm:cxn modelId="{9BB83368-C15F-4A07-9B78-65C407699518}" type="presParOf" srcId="{F29147E8-ADB9-4A6F-897C-99444FCB146A}" destId="{EBE54027-04ED-43A1-84F3-059B496054B8}" srcOrd="3" destOrd="0" presId="urn:microsoft.com/office/officeart/2008/layout/VerticalCurvedList"/>
    <dgm:cxn modelId="{206DF4F3-7CB8-4BFB-A3C3-23C9D3349155}" type="presParOf" srcId="{02A2CFF7-20DF-42DE-A17D-A2AB2D52C965}" destId="{B2B5BE9D-A21D-48A5-88B5-2378D6635860}" srcOrd="1" destOrd="0" presId="urn:microsoft.com/office/officeart/2008/layout/VerticalCurvedList"/>
    <dgm:cxn modelId="{06686C79-8D60-4B2A-B49F-0B5798A3843D}" type="presParOf" srcId="{02A2CFF7-20DF-42DE-A17D-A2AB2D52C965}" destId="{1824906D-D844-4388-A9CA-D822EBE042D5}" srcOrd="2" destOrd="0" presId="urn:microsoft.com/office/officeart/2008/layout/VerticalCurvedList"/>
    <dgm:cxn modelId="{E8FB7D9D-DB3F-4E40-AA02-A1021F93B503}" type="presParOf" srcId="{1824906D-D844-4388-A9CA-D822EBE042D5}" destId="{EE51CB2C-2976-40F8-AA2B-BC38FD9F1EE2}" srcOrd="0" destOrd="0" presId="urn:microsoft.com/office/officeart/2008/layout/VerticalCurvedList"/>
    <dgm:cxn modelId="{101F61C5-A4C0-4633-A0E1-896EF89B2F90}" type="presParOf" srcId="{02A2CFF7-20DF-42DE-A17D-A2AB2D52C965}" destId="{3F1500C3-84FA-4F6C-A49A-E6D0633BFE7A}" srcOrd="3" destOrd="0" presId="urn:microsoft.com/office/officeart/2008/layout/VerticalCurvedList"/>
    <dgm:cxn modelId="{93472AF9-2292-41F7-B1A2-1EBA71A9CC0B}" type="presParOf" srcId="{02A2CFF7-20DF-42DE-A17D-A2AB2D52C965}" destId="{A9B0F474-45BE-496A-BC43-DED3FE387D80}" srcOrd="4" destOrd="0" presId="urn:microsoft.com/office/officeart/2008/layout/VerticalCurvedList"/>
    <dgm:cxn modelId="{E6F08CE4-6476-4393-A666-960726035955}" type="presParOf" srcId="{A9B0F474-45BE-496A-BC43-DED3FE387D80}" destId="{E41E5383-4788-41EB-BE93-174702A74A3D}" srcOrd="0" destOrd="0" presId="urn:microsoft.com/office/officeart/2008/layout/VerticalCurvedList"/>
    <dgm:cxn modelId="{069AE17F-9721-4014-B683-EB1D6AF9A481}" type="presParOf" srcId="{02A2CFF7-20DF-42DE-A17D-A2AB2D52C965}" destId="{24108AED-F25F-436C-B382-3AF47E38326B}" srcOrd="5" destOrd="0" presId="urn:microsoft.com/office/officeart/2008/layout/VerticalCurvedList"/>
    <dgm:cxn modelId="{35B15F36-8953-48DB-945C-99BAC4E83DDA}" type="presParOf" srcId="{02A2CFF7-20DF-42DE-A17D-A2AB2D52C965}" destId="{B87E8415-D669-4469-8759-B64CDFB9D563}" srcOrd="6" destOrd="0" presId="urn:microsoft.com/office/officeart/2008/layout/VerticalCurvedList"/>
    <dgm:cxn modelId="{8DFDD0CD-0751-49F0-ACEE-DD399A7DBBB1}" type="presParOf" srcId="{B87E8415-D669-4469-8759-B64CDFB9D563}" destId="{9DD961C2-2221-4856-A60E-B6B5B79292A4}" srcOrd="0" destOrd="0" presId="urn:microsoft.com/office/officeart/2008/layout/VerticalCurvedList"/>
    <dgm:cxn modelId="{35A93D4F-9001-4402-8795-026811398622}" type="presParOf" srcId="{02A2CFF7-20DF-42DE-A17D-A2AB2D52C965}" destId="{109DDA95-14FD-4DB2-AE28-2F7E5BAB9263}" srcOrd="7" destOrd="0" presId="urn:microsoft.com/office/officeart/2008/layout/VerticalCurvedList"/>
    <dgm:cxn modelId="{58DBEA60-CE6B-4232-B9E4-D1EF3D7D8CCA}" type="presParOf" srcId="{02A2CFF7-20DF-42DE-A17D-A2AB2D52C965}" destId="{A006729F-5FD5-430E-8739-C18D6121C50D}" srcOrd="8" destOrd="0" presId="urn:microsoft.com/office/officeart/2008/layout/VerticalCurvedList"/>
    <dgm:cxn modelId="{E9712763-5AB9-461C-8840-482DE69BBF07}" type="presParOf" srcId="{A006729F-5FD5-430E-8739-C18D6121C50D}" destId="{D7FFE2EA-7D3B-4490-8428-63D67431C0B3}"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AEB7FC-5132-480A-A15E-6AE90012F22A}"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52B4A8C2-5238-4A0E-BB3F-AA594464956C}">
      <dgm:prSet phldrT="[Text]" custT="1"/>
      <dgm:spPr/>
      <dgm:t>
        <a:bodyPr/>
        <a:lstStyle/>
        <a:p>
          <a:pPr>
            <a:lnSpc>
              <a:spcPct val="90000"/>
            </a:lnSpc>
          </a:pPr>
          <a:r>
            <a:rPr lang="en-US" sz="1200" b="1" dirty="0"/>
            <a:t>Public Access</a:t>
          </a:r>
        </a:p>
        <a:p>
          <a:pPr>
            <a:lnSpc>
              <a:spcPct val="100000"/>
            </a:lnSpc>
          </a:pPr>
          <a:r>
            <a:rPr lang="en-US" sz="1200" dirty="0"/>
            <a:t>Univariate distributions and aggregated counts</a:t>
          </a:r>
        </a:p>
      </dgm:t>
    </dgm:pt>
    <dgm:pt modelId="{D8FA869A-198A-4F9A-A5BB-A6E1DC3D70E8}" type="parTrans" cxnId="{F2DB8184-B222-41C8-B856-F0F43BF60CC0}">
      <dgm:prSet/>
      <dgm:spPr/>
      <dgm:t>
        <a:bodyPr/>
        <a:lstStyle/>
        <a:p>
          <a:endParaRPr lang="en-US" sz="3200"/>
        </a:p>
      </dgm:t>
    </dgm:pt>
    <dgm:pt modelId="{A626A618-860B-455A-BAE5-D4C623520212}" type="sibTrans" cxnId="{F2DB8184-B222-41C8-B856-F0F43BF60CC0}">
      <dgm:prSet/>
      <dgm:spPr/>
      <dgm:t>
        <a:bodyPr/>
        <a:lstStyle/>
        <a:p>
          <a:endParaRPr lang="en-US" sz="3200"/>
        </a:p>
      </dgm:t>
    </dgm:pt>
    <dgm:pt modelId="{00D3D040-BB1F-4E25-AB06-39BF5FFFCD31}">
      <dgm:prSet phldrT="[Text]" custT="1"/>
      <dgm:spPr/>
      <dgm:t>
        <a:bodyPr lIns="100584"/>
        <a:lstStyle/>
        <a:p>
          <a:pPr>
            <a:lnSpc>
              <a:spcPct val="90000"/>
            </a:lnSpc>
            <a:spcAft>
              <a:spcPct val="35000"/>
            </a:spcAft>
          </a:pPr>
          <a:r>
            <a:rPr lang="en-US" sz="1200" b="1" dirty="0"/>
            <a:t>Controlled Access</a:t>
          </a:r>
        </a:p>
        <a:p>
          <a:pPr>
            <a:lnSpc>
              <a:spcPct val="100000"/>
            </a:lnSpc>
            <a:spcAft>
              <a:spcPts val="0"/>
            </a:spcAft>
          </a:pPr>
          <a:r>
            <a:rPr lang="en-US" sz="1200" dirty="0"/>
            <a:t>Individual-level survey, electronic health record, and derived data </a:t>
          </a:r>
        </a:p>
      </dgm:t>
    </dgm:pt>
    <dgm:pt modelId="{4E259717-D23C-4316-9F11-DB374354C2DB}" type="parTrans" cxnId="{A79CD57C-E5F0-488A-8227-A7CBD6AAE5E1}">
      <dgm:prSet/>
      <dgm:spPr/>
      <dgm:t>
        <a:bodyPr/>
        <a:lstStyle/>
        <a:p>
          <a:endParaRPr lang="en-US" sz="3200"/>
        </a:p>
      </dgm:t>
    </dgm:pt>
    <dgm:pt modelId="{023A76A4-725E-4D00-B0B7-5F3C1CAE8DFB}" type="sibTrans" cxnId="{A79CD57C-E5F0-488A-8227-A7CBD6AAE5E1}">
      <dgm:prSet/>
      <dgm:spPr/>
      <dgm:t>
        <a:bodyPr/>
        <a:lstStyle/>
        <a:p>
          <a:endParaRPr lang="en-US" sz="3200"/>
        </a:p>
      </dgm:t>
    </dgm:pt>
    <dgm:pt modelId="{3C722475-3AD9-41C1-8705-C191636D0BF7}">
      <dgm:prSet phldrT="[Text]" custT="1"/>
      <dgm:spPr/>
      <dgm:t>
        <a:bodyPr/>
        <a:lstStyle/>
        <a:p>
          <a:pPr>
            <a:lnSpc>
              <a:spcPct val="90000"/>
            </a:lnSpc>
            <a:spcAft>
              <a:spcPct val="35000"/>
            </a:spcAft>
          </a:pPr>
          <a:endParaRPr lang="en-US" sz="1400" b="1" dirty="0"/>
        </a:p>
        <a:p>
          <a:pPr>
            <a:lnSpc>
              <a:spcPct val="90000"/>
            </a:lnSpc>
            <a:spcAft>
              <a:spcPct val="35000"/>
            </a:spcAft>
          </a:pPr>
          <a:r>
            <a:rPr lang="en-US" sz="1200" b="1" dirty="0"/>
            <a:t>Sensitive Variables</a:t>
          </a:r>
        </a:p>
        <a:p>
          <a:pPr>
            <a:lnSpc>
              <a:spcPct val="100000"/>
            </a:lnSpc>
            <a:spcAft>
              <a:spcPts val="0"/>
            </a:spcAft>
          </a:pPr>
          <a:r>
            <a:rPr lang="en-US" sz="1200" dirty="0"/>
            <a:t>Variables with group or individual stigma or risk for reidentification</a:t>
          </a:r>
        </a:p>
        <a:p>
          <a:pPr>
            <a:lnSpc>
              <a:spcPct val="90000"/>
            </a:lnSpc>
            <a:spcAft>
              <a:spcPct val="35000"/>
            </a:spcAft>
          </a:pPr>
          <a:endParaRPr lang="en-US" sz="1200" dirty="0"/>
        </a:p>
      </dgm:t>
    </dgm:pt>
    <dgm:pt modelId="{314AFCDC-F263-4BD1-95A2-57A2D295E693}" type="parTrans" cxnId="{8D12FFB8-E389-4BE9-9E2B-B03614638C1A}">
      <dgm:prSet/>
      <dgm:spPr/>
      <dgm:t>
        <a:bodyPr/>
        <a:lstStyle/>
        <a:p>
          <a:endParaRPr lang="en-US" sz="3200"/>
        </a:p>
      </dgm:t>
    </dgm:pt>
    <dgm:pt modelId="{A1BFC38A-05EB-4AC5-8B16-D324E1364B9E}" type="sibTrans" cxnId="{8D12FFB8-E389-4BE9-9E2B-B03614638C1A}">
      <dgm:prSet/>
      <dgm:spPr/>
      <dgm:t>
        <a:bodyPr/>
        <a:lstStyle/>
        <a:p>
          <a:endParaRPr lang="en-US" sz="3200"/>
        </a:p>
      </dgm:t>
    </dgm:pt>
    <dgm:pt modelId="{4479FCEC-7B63-40B9-9D0E-2EDF47758823}">
      <dgm:prSet phldrT="[Text]" custT="1"/>
      <dgm:spPr/>
      <dgm:t>
        <a:bodyPr/>
        <a:lstStyle/>
        <a:p>
          <a:pPr>
            <a:lnSpc>
              <a:spcPct val="90000"/>
            </a:lnSpc>
          </a:pPr>
          <a:r>
            <a:rPr lang="en-US" sz="1200" b="1" dirty="0"/>
            <a:t>PHI Linkages</a:t>
          </a:r>
        </a:p>
        <a:p>
          <a:pPr>
            <a:lnSpc>
              <a:spcPct val="100000"/>
            </a:lnSpc>
          </a:pPr>
          <a:r>
            <a:rPr lang="en-US" sz="1200" dirty="0"/>
            <a:t>No shared access to 18 HIPAA identifiers; in-house linkages available to all investigators</a:t>
          </a:r>
        </a:p>
      </dgm:t>
    </dgm:pt>
    <dgm:pt modelId="{70419A70-06BF-4787-BCEE-E423882521DF}" type="parTrans" cxnId="{73BA0B93-1C80-4B57-8359-2015C9347C7F}">
      <dgm:prSet/>
      <dgm:spPr/>
      <dgm:t>
        <a:bodyPr/>
        <a:lstStyle/>
        <a:p>
          <a:endParaRPr lang="en-US" sz="3200"/>
        </a:p>
      </dgm:t>
    </dgm:pt>
    <dgm:pt modelId="{D568226C-68E8-4DF5-9678-B3D9C482B072}" type="sibTrans" cxnId="{73BA0B93-1C80-4B57-8359-2015C9347C7F}">
      <dgm:prSet/>
      <dgm:spPr/>
      <dgm:t>
        <a:bodyPr/>
        <a:lstStyle/>
        <a:p>
          <a:endParaRPr lang="en-US" sz="3200"/>
        </a:p>
      </dgm:t>
    </dgm:pt>
    <dgm:pt modelId="{FF5AA8F2-0149-4197-87C6-B6E9B6660E56}" type="pres">
      <dgm:prSet presAssocID="{6DAEB7FC-5132-480A-A15E-6AE90012F22A}" presName="Name0" presStyleCnt="0">
        <dgm:presLayoutVars>
          <dgm:chMax val="7"/>
          <dgm:resizeHandles val="exact"/>
        </dgm:presLayoutVars>
      </dgm:prSet>
      <dgm:spPr/>
    </dgm:pt>
    <dgm:pt modelId="{A7487312-CDBD-4907-A3A9-B9294C72D1B5}" type="pres">
      <dgm:prSet presAssocID="{6DAEB7FC-5132-480A-A15E-6AE90012F22A}" presName="comp1" presStyleCnt="0"/>
      <dgm:spPr/>
    </dgm:pt>
    <dgm:pt modelId="{47362322-8DF8-435F-B374-6701689F88D9}" type="pres">
      <dgm:prSet presAssocID="{6DAEB7FC-5132-480A-A15E-6AE90012F22A}" presName="circle1" presStyleLbl="node1" presStyleIdx="0" presStyleCnt="4" custScaleX="168873" custScaleY="88028" custLinFactNeighborX="-814" custLinFactNeighborY="3955"/>
      <dgm:spPr/>
    </dgm:pt>
    <dgm:pt modelId="{1E2997E1-AF37-477F-A850-19B79DECC4C4}" type="pres">
      <dgm:prSet presAssocID="{6DAEB7FC-5132-480A-A15E-6AE90012F22A}" presName="c1text" presStyleLbl="node1" presStyleIdx="0" presStyleCnt="4">
        <dgm:presLayoutVars>
          <dgm:bulletEnabled val="1"/>
        </dgm:presLayoutVars>
      </dgm:prSet>
      <dgm:spPr/>
    </dgm:pt>
    <dgm:pt modelId="{05D924D6-8545-45CF-B0D1-12F00E136F77}" type="pres">
      <dgm:prSet presAssocID="{6DAEB7FC-5132-480A-A15E-6AE90012F22A}" presName="comp2" presStyleCnt="0"/>
      <dgm:spPr/>
    </dgm:pt>
    <dgm:pt modelId="{99CBF0C0-0B52-4CC7-B356-8A8B7C297A4C}" type="pres">
      <dgm:prSet presAssocID="{6DAEB7FC-5132-480A-A15E-6AE90012F22A}" presName="circle2" presStyleLbl="node1" presStyleIdx="1" presStyleCnt="4" custScaleX="183055" custScaleY="87025" custLinFactNeighborX="451" custLinFactNeighborY="4480"/>
      <dgm:spPr/>
    </dgm:pt>
    <dgm:pt modelId="{419154E2-1053-4F23-B005-34193DD9C203}" type="pres">
      <dgm:prSet presAssocID="{6DAEB7FC-5132-480A-A15E-6AE90012F22A}" presName="c2text" presStyleLbl="node1" presStyleIdx="1" presStyleCnt="4">
        <dgm:presLayoutVars>
          <dgm:bulletEnabled val="1"/>
        </dgm:presLayoutVars>
      </dgm:prSet>
      <dgm:spPr/>
    </dgm:pt>
    <dgm:pt modelId="{859F09D3-92DF-48F7-9F53-5A5882D8C541}" type="pres">
      <dgm:prSet presAssocID="{6DAEB7FC-5132-480A-A15E-6AE90012F22A}" presName="comp3" presStyleCnt="0"/>
      <dgm:spPr/>
    </dgm:pt>
    <dgm:pt modelId="{217EE660-3A14-41CD-9F13-850380787D33}" type="pres">
      <dgm:prSet presAssocID="{6DAEB7FC-5132-480A-A15E-6AE90012F22A}" presName="circle3" presStyleLbl="node1" presStyleIdx="2" presStyleCnt="4" custScaleX="196019" custScaleY="82564" custLinFactNeighborY="7503"/>
      <dgm:spPr/>
    </dgm:pt>
    <dgm:pt modelId="{4ABCD301-BB6E-4559-BBD7-0AA8A15F43BB}" type="pres">
      <dgm:prSet presAssocID="{6DAEB7FC-5132-480A-A15E-6AE90012F22A}" presName="c3text" presStyleLbl="node1" presStyleIdx="2" presStyleCnt="4">
        <dgm:presLayoutVars>
          <dgm:bulletEnabled val="1"/>
        </dgm:presLayoutVars>
      </dgm:prSet>
      <dgm:spPr/>
    </dgm:pt>
    <dgm:pt modelId="{C38C4A70-5438-417F-AF39-794968388B3F}" type="pres">
      <dgm:prSet presAssocID="{6DAEB7FC-5132-480A-A15E-6AE90012F22A}" presName="comp4" presStyleCnt="0"/>
      <dgm:spPr/>
    </dgm:pt>
    <dgm:pt modelId="{CF602974-D8C0-499E-86F9-F60A2A34C2AD}" type="pres">
      <dgm:prSet presAssocID="{6DAEB7FC-5132-480A-A15E-6AE90012F22A}" presName="circle4" presStyleLbl="node1" presStyleIdx="3" presStyleCnt="4" custScaleX="175622" custScaleY="72060" custLinFactNeighborX="769" custLinFactNeighborY="10510"/>
      <dgm:spPr/>
    </dgm:pt>
    <dgm:pt modelId="{484F70C1-72C5-4682-BDDB-8C7EB449DFB8}" type="pres">
      <dgm:prSet presAssocID="{6DAEB7FC-5132-480A-A15E-6AE90012F22A}" presName="c4text" presStyleLbl="node1" presStyleIdx="3" presStyleCnt="4">
        <dgm:presLayoutVars>
          <dgm:bulletEnabled val="1"/>
        </dgm:presLayoutVars>
      </dgm:prSet>
      <dgm:spPr/>
    </dgm:pt>
  </dgm:ptLst>
  <dgm:cxnLst>
    <dgm:cxn modelId="{9977181A-F3F1-4792-A692-22815327CA28}" type="presOf" srcId="{3C722475-3AD9-41C1-8705-C191636D0BF7}" destId="{217EE660-3A14-41CD-9F13-850380787D33}" srcOrd="0" destOrd="0" presId="urn:microsoft.com/office/officeart/2005/8/layout/venn2"/>
    <dgm:cxn modelId="{1B00B05D-9D12-488E-BDA5-9951CD8FC516}" type="presOf" srcId="{00D3D040-BB1F-4E25-AB06-39BF5FFFCD31}" destId="{419154E2-1053-4F23-B005-34193DD9C203}" srcOrd="1" destOrd="0" presId="urn:microsoft.com/office/officeart/2005/8/layout/venn2"/>
    <dgm:cxn modelId="{6A5AA368-DCEB-4022-A3D4-6D4938959445}" type="presOf" srcId="{4479FCEC-7B63-40B9-9D0E-2EDF47758823}" destId="{CF602974-D8C0-499E-86F9-F60A2A34C2AD}" srcOrd="0" destOrd="0" presId="urn:microsoft.com/office/officeart/2005/8/layout/venn2"/>
    <dgm:cxn modelId="{1FC4956F-DCD4-427D-8645-6F793015F221}" type="presOf" srcId="{52B4A8C2-5238-4A0E-BB3F-AA594464956C}" destId="{1E2997E1-AF37-477F-A850-19B79DECC4C4}" srcOrd="1" destOrd="0" presId="urn:microsoft.com/office/officeart/2005/8/layout/venn2"/>
    <dgm:cxn modelId="{35ADEC53-549F-48C3-B644-32472DFE2AD6}" type="presOf" srcId="{3C722475-3AD9-41C1-8705-C191636D0BF7}" destId="{4ABCD301-BB6E-4559-BBD7-0AA8A15F43BB}" srcOrd="1" destOrd="0" presId="urn:microsoft.com/office/officeart/2005/8/layout/venn2"/>
    <dgm:cxn modelId="{A79CD57C-E5F0-488A-8227-A7CBD6AAE5E1}" srcId="{6DAEB7FC-5132-480A-A15E-6AE90012F22A}" destId="{00D3D040-BB1F-4E25-AB06-39BF5FFFCD31}" srcOrd="1" destOrd="0" parTransId="{4E259717-D23C-4316-9F11-DB374354C2DB}" sibTransId="{023A76A4-725E-4D00-B0B7-5F3C1CAE8DFB}"/>
    <dgm:cxn modelId="{A4DAC37F-A23F-4ACE-9F88-2D4F801FD438}" type="presOf" srcId="{6DAEB7FC-5132-480A-A15E-6AE90012F22A}" destId="{FF5AA8F2-0149-4197-87C6-B6E9B6660E56}" srcOrd="0" destOrd="0" presId="urn:microsoft.com/office/officeart/2005/8/layout/venn2"/>
    <dgm:cxn modelId="{F2DB8184-B222-41C8-B856-F0F43BF60CC0}" srcId="{6DAEB7FC-5132-480A-A15E-6AE90012F22A}" destId="{52B4A8C2-5238-4A0E-BB3F-AA594464956C}" srcOrd="0" destOrd="0" parTransId="{D8FA869A-198A-4F9A-A5BB-A6E1DC3D70E8}" sibTransId="{A626A618-860B-455A-BAE5-D4C623520212}"/>
    <dgm:cxn modelId="{73BA0B93-1C80-4B57-8359-2015C9347C7F}" srcId="{6DAEB7FC-5132-480A-A15E-6AE90012F22A}" destId="{4479FCEC-7B63-40B9-9D0E-2EDF47758823}" srcOrd="3" destOrd="0" parTransId="{70419A70-06BF-4787-BCEE-E423882521DF}" sibTransId="{D568226C-68E8-4DF5-9678-B3D9C482B072}"/>
    <dgm:cxn modelId="{FB9662AA-B3C9-4F59-BA6E-78916B1FB8E0}" type="presOf" srcId="{00D3D040-BB1F-4E25-AB06-39BF5FFFCD31}" destId="{99CBF0C0-0B52-4CC7-B356-8A8B7C297A4C}" srcOrd="0" destOrd="0" presId="urn:microsoft.com/office/officeart/2005/8/layout/venn2"/>
    <dgm:cxn modelId="{8D12FFB8-E389-4BE9-9E2B-B03614638C1A}" srcId="{6DAEB7FC-5132-480A-A15E-6AE90012F22A}" destId="{3C722475-3AD9-41C1-8705-C191636D0BF7}" srcOrd="2" destOrd="0" parTransId="{314AFCDC-F263-4BD1-95A2-57A2D295E693}" sibTransId="{A1BFC38A-05EB-4AC5-8B16-D324E1364B9E}"/>
    <dgm:cxn modelId="{011AC0CC-24CD-4968-81CD-77F61907F202}" type="presOf" srcId="{4479FCEC-7B63-40B9-9D0E-2EDF47758823}" destId="{484F70C1-72C5-4682-BDDB-8C7EB449DFB8}" srcOrd="1" destOrd="0" presId="urn:microsoft.com/office/officeart/2005/8/layout/venn2"/>
    <dgm:cxn modelId="{909400DD-3D8A-4E39-83A8-A2F9720457A9}" type="presOf" srcId="{52B4A8C2-5238-4A0E-BB3F-AA594464956C}" destId="{47362322-8DF8-435F-B374-6701689F88D9}" srcOrd="0" destOrd="0" presId="urn:microsoft.com/office/officeart/2005/8/layout/venn2"/>
    <dgm:cxn modelId="{13AEACA6-B7C3-438B-A31E-EEE1C6B62F76}" type="presParOf" srcId="{FF5AA8F2-0149-4197-87C6-B6E9B6660E56}" destId="{A7487312-CDBD-4907-A3A9-B9294C72D1B5}" srcOrd="0" destOrd="0" presId="urn:microsoft.com/office/officeart/2005/8/layout/venn2"/>
    <dgm:cxn modelId="{6D5008D3-517F-448F-A2A8-A72E75A6B1C8}" type="presParOf" srcId="{A7487312-CDBD-4907-A3A9-B9294C72D1B5}" destId="{47362322-8DF8-435F-B374-6701689F88D9}" srcOrd="0" destOrd="0" presId="urn:microsoft.com/office/officeart/2005/8/layout/venn2"/>
    <dgm:cxn modelId="{46388FF8-7D8C-46CA-9FB3-FCD1C03C346B}" type="presParOf" srcId="{A7487312-CDBD-4907-A3A9-B9294C72D1B5}" destId="{1E2997E1-AF37-477F-A850-19B79DECC4C4}" srcOrd="1" destOrd="0" presId="urn:microsoft.com/office/officeart/2005/8/layout/venn2"/>
    <dgm:cxn modelId="{01459EA7-82C1-4022-AACB-9747623E22A5}" type="presParOf" srcId="{FF5AA8F2-0149-4197-87C6-B6E9B6660E56}" destId="{05D924D6-8545-45CF-B0D1-12F00E136F77}" srcOrd="1" destOrd="0" presId="urn:microsoft.com/office/officeart/2005/8/layout/venn2"/>
    <dgm:cxn modelId="{D5CBF8D5-8B81-4F0A-A977-4145DA89BBB4}" type="presParOf" srcId="{05D924D6-8545-45CF-B0D1-12F00E136F77}" destId="{99CBF0C0-0B52-4CC7-B356-8A8B7C297A4C}" srcOrd="0" destOrd="0" presId="urn:microsoft.com/office/officeart/2005/8/layout/venn2"/>
    <dgm:cxn modelId="{ACDD62FB-44BF-4761-8ED7-EBEE29DD779B}" type="presParOf" srcId="{05D924D6-8545-45CF-B0D1-12F00E136F77}" destId="{419154E2-1053-4F23-B005-34193DD9C203}" srcOrd="1" destOrd="0" presId="urn:microsoft.com/office/officeart/2005/8/layout/venn2"/>
    <dgm:cxn modelId="{2451314E-39EC-4F27-A379-6F06F20D3174}" type="presParOf" srcId="{FF5AA8F2-0149-4197-87C6-B6E9B6660E56}" destId="{859F09D3-92DF-48F7-9F53-5A5882D8C541}" srcOrd="2" destOrd="0" presId="urn:microsoft.com/office/officeart/2005/8/layout/venn2"/>
    <dgm:cxn modelId="{8EF17367-A4ED-4928-879F-1BB33846DF4B}" type="presParOf" srcId="{859F09D3-92DF-48F7-9F53-5A5882D8C541}" destId="{217EE660-3A14-41CD-9F13-850380787D33}" srcOrd="0" destOrd="0" presId="urn:microsoft.com/office/officeart/2005/8/layout/venn2"/>
    <dgm:cxn modelId="{87EDE251-EAEB-4117-9F7F-94D14C1F3CDF}" type="presParOf" srcId="{859F09D3-92DF-48F7-9F53-5A5882D8C541}" destId="{4ABCD301-BB6E-4559-BBD7-0AA8A15F43BB}" srcOrd="1" destOrd="0" presId="urn:microsoft.com/office/officeart/2005/8/layout/venn2"/>
    <dgm:cxn modelId="{19E14B7A-2183-40F9-A48E-9AD743BEB373}" type="presParOf" srcId="{FF5AA8F2-0149-4197-87C6-B6E9B6660E56}" destId="{C38C4A70-5438-417F-AF39-794968388B3F}" srcOrd="3" destOrd="0" presId="urn:microsoft.com/office/officeart/2005/8/layout/venn2"/>
    <dgm:cxn modelId="{FD12D012-211D-449F-9DEE-91805C5C4520}" type="presParOf" srcId="{C38C4A70-5438-417F-AF39-794968388B3F}" destId="{CF602974-D8C0-499E-86F9-F60A2A34C2AD}" srcOrd="0" destOrd="0" presId="urn:microsoft.com/office/officeart/2005/8/layout/venn2"/>
    <dgm:cxn modelId="{E853F31C-F1DC-4E15-BADC-3D26DCC33692}" type="presParOf" srcId="{C38C4A70-5438-417F-AF39-794968388B3F}" destId="{484F70C1-72C5-4682-BDDB-8C7EB449DFB8}"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9477B-318A-4E57-B19C-D36325E1BB04}">
      <dsp:nvSpPr>
        <dsp:cNvPr id="0" name=""/>
        <dsp:cNvSpPr/>
      </dsp:nvSpPr>
      <dsp:spPr>
        <a:xfrm>
          <a:off x="0" y="0"/>
          <a:ext cx="6791526" cy="811381"/>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rgbClr val="1C5E86"/>
              </a:solidFill>
            </a:rPr>
            <a:t>Emerging exposures</a:t>
          </a:r>
        </a:p>
      </dsp:txBody>
      <dsp:txXfrm>
        <a:off x="1487487" y="0"/>
        <a:ext cx="5304038" cy="811381"/>
      </dsp:txXfrm>
    </dsp:sp>
    <dsp:sp modelId="{AAF9176B-8DB4-4E53-8D13-A8D872A579FE}">
      <dsp:nvSpPr>
        <dsp:cNvPr id="0" name=""/>
        <dsp:cNvSpPr/>
      </dsp:nvSpPr>
      <dsp:spPr>
        <a:xfrm>
          <a:off x="11233" y="3354"/>
          <a:ext cx="1167205" cy="804671"/>
        </a:xfrm>
        <a:prstGeom prst="roundRect">
          <a:avLst>
            <a:gd name="adj" fmla="val 10000"/>
          </a:avLst>
        </a:prstGeom>
        <a:blipFill rotWithShape="1">
          <a:blip xmlns:r="http://schemas.openxmlformats.org/officeDocument/2006/relationships" r:embed="rId1">
            <a:duotone>
              <a:schemeClr val="accent6">
                <a:shade val="45000"/>
                <a:satMod val="135000"/>
              </a:schemeClr>
              <a:prstClr val="white"/>
            </a:duotone>
          </a:blip>
          <a:srcRect/>
          <a:stretch>
            <a:fillRect t="-3000" b="-3000"/>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6945A7-7F8E-49D2-94BB-79EFB6D225C9}">
      <dsp:nvSpPr>
        <dsp:cNvPr id="0" name=""/>
        <dsp:cNvSpPr/>
      </dsp:nvSpPr>
      <dsp:spPr>
        <a:xfrm>
          <a:off x="0" y="940563"/>
          <a:ext cx="6791526" cy="812505"/>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rgbClr val="1C5E86"/>
              </a:solidFill>
            </a:rPr>
            <a:t>Novel biomarkers, genomics</a:t>
          </a:r>
        </a:p>
      </dsp:txBody>
      <dsp:txXfrm>
        <a:off x="1487487" y="940563"/>
        <a:ext cx="5304038" cy="812505"/>
      </dsp:txXfrm>
    </dsp:sp>
    <dsp:sp modelId="{0183B1C5-8A6A-4EC6-A265-58141485C546}">
      <dsp:nvSpPr>
        <dsp:cNvPr id="0" name=""/>
        <dsp:cNvSpPr/>
      </dsp:nvSpPr>
      <dsp:spPr>
        <a:xfrm>
          <a:off x="14364" y="947296"/>
          <a:ext cx="1176944" cy="805777"/>
        </a:xfrm>
        <a:prstGeom prst="roundRect">
          <a:avLst>
            <a:gd name="adj" fmla="val 10000"/>
          </a:avLst>
        </a:prstGeom>
        <a:blipFill rotWithShape="1">
          <a:blip xmlns:r="http://schemas.openxmlformats.org/officeDocument/2006/relationships" r:embed="rId2">
            <a:duotone>
              <a:schemeClr val="accent6">
                <a:shade val="45000"/>
                <a:satMod val="135000"/>
              </a:schemeClr>
              <a:prstClr val="white"/>
            </a:duotone>
          </a:blip>
          <a:srcRect/>
          <a:stretch>
            <a:fillRect t="-47000" b="-47000"/>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BA0EDF-ADEE-4B72-9459-D0568A7DACB5}">
      <dsp:nvSpPr>
        <dsp:cNvPr id="0" name=""/>
        <dsp:cNvSpPr/>
      </dsp:nvSpPr>
      <dsp:spPr>
        <a:xfrm>
          <a:off x="0" y="1912899"/>
          <a:ext cx="6791526" cy="809766"/>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rgbClr val="1C5E86"/>
              </a:solidFill>
            </a:rPr>
            <a:t>Cutting-edge methodology</a:t>
          </a:r>
        </a:p>
      </dsp:txBody>
      <dsp:txXfrm>
        <a:off x="1487487" y="1912899"/>
        <a:ext cx="5304038" cy="809766"/>
      </dsp:txXfrm>
    </dsp:sp>
    <dsp:sp modelId="{E8ADB80F-1325-4965-A0F9-45BB1FE1D25D}">
      <dsp:nvSpPr>
        <dsp:cNvPr id="0" name=""/>
        <dsp:cNvSpPr/>
      </dsp:nvSpPr>
      <dsp:spPr>
        <a:xfrm>
          <a:off x="5074" y="1912346"/>
          <a:ext cx="1218834" cy="814272"/>
        </a:xfrm>
        <a:prstGeom prst="roundRect">
          <a:avLst>
            <a:gd name="adj" fmla="val 10000"/>
          </a:avLst>
        </a:prstGeom>
        <a:blipFill rotWithShape="1">
          <a:blip xmlns:r="http://schemas.openxmlformats.org/officeDocument/2006/relationships" r:embed="rId3">
            <a:duotone>
              <a:schemeClr val="accent6">
                <a:shade val="45000"/>
                <a:satMod val="135000"/>
              </a:schemeClr>
              <a:prstClr val="white"/>
            </a:duotone>
          </a:blip>
          <a:srcRect/>
          <a:stretch>
            <a:fillRect t="-30000" b="-30000"/>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AAF5C0-C6C9-4B8A-B990-A45CF1F69AEE}">
      <dsp:nvSpPr>
        <dsp:cNvPr id="0" name=""/>
        <dsp:cNvSpPr/>
      </dsp:nvSpPr>
      <dsp:spPr>
        <a:xfrm>
          <a:off x="0" y="2825706"/>
          <a:ext cx="6791526" cy="814275"/>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rgbClr val="1C5E86"/>
              </a:solidFill>
            </a:rPr>
            <a:t>Diverse and special populations</a:t>
          </a:r>
        </a:p>
      </dsp:txBody>
      <dsp:txXfrm>
        <a:off x="1487487" y="2825706"/>
        <a:ext cx="5304038" cy="814275"/>
      </dsp:txXfrm>
    </dsp:sp>
    <dsp:sp modelId="{169BB9D7-8F16-4F76-BABE-0C2B8F7BECAE}">
      <dsp:nvSpPr>
        <dsp:cNvPr id="0" name=""/>
        <dsp:cNvSpPr/>
      </dsp:nvSpPr>
      <dsp:spPr>
        <a:xfrm>
          <a:off x="8625" y="2827351"/>
          <a:ext cx="1193909" cy="814272"/>
        </a:xfrm>
        <a:prstGeom prst="roundRect">
          <a:avLst>
            <a:gd name="adj" fmla="val 10000"/>
          </a:avLst>
        </a:prstGeom>
        <a:blipFill rotWithShape="1">
          <a:blip xmlns:r="http://schemas.openxmlformats.org/officeDocument/2006/relationships" r:embed="rId4">
            <a:duotone>
              <a:schemeClr val="accent6">
                <a:shade val="45000"/>
                <a:satMod val="135000"/>
              </a:schemeClr>
              <a:prstClr val="white"/>
            </a:duotone>
          </a:blip>
          <a:srcRect/>
          <a:stretch>
            <a:fillRect t="-59000" b="-59000"/>
          </a:stretch>
        </a:blip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5FF7-BB98-4B5E-AD87-8252EC5580FC}">
      <dsp:nvSpPr>
        <dsp:cNvPr id="0" name=""/>
        <dsp:cNvSpPr/>
      </dsp:nvSpPr>
      <dsp:spPr>
        <a:xfrm>
          <a:off x="1557866" y="958"/>
          <a:ext cx="2336800" cy="760061"/>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sz="900" kern="1200" dirty="0"/>
            <a:t>Background Information</a:t>
          </a:r>
        </a:p>
        <a:p>
          <a:pPr marL="57150" lvl="1" indent="-57150" algn="l" defTabSz="400050">
            <a:lnSpc>
              <a:spcPct val="90000"/>
            </a:lnSpc>
            <a:spcBef>
              <a:spcPct val="0"/>
            </a:spcBef>
            <a:spcAft>
              <a:spcPct val="15000"/>
            </a:spcAft>
            <a:buChar char="•"/>
          </a:pPr>
          <a:r>
            <a:rPr lang="en-US" sz="900" kern="1200" dirty="0"/>
            <a:t>Medical History</a:t>
          </a:r>
        </a:p>
        <a:p>
          <a:pPr marL="57150" lvl="1" indent="-57150" algn="l" defTabSz="400050">
            <a:lnSpc>
              <a:spcPct val="90000"/>
            </a:lnSpc>
            <a:spcBef>
              <a:spcPct val="0"/>
            </a:spcBef>
            <a:spcAft>
              <a:spcPct val="15000"/>
            </a:spcAft>
            <a:buChar char="•"/>
          </a:pPr>
          <a:r>
            <a:rPr lang="en-US" sz="900" kern="1200" dirty="0"/>
            <a:t>Family History of Cancer</a:t>
          </a:r>
        </a:p>
        <a:p>
          <a:pPr marL="57150" lvl="1" indent="-57150" algn="l" defTabSz="400050">
            <a:lnSpc>
              <a:spcPct val="90000"/>
            </a:lnSpc>
            <a:spcBef>
              <a:spcPct val="0"/>
            </a:spcBef>
            <a:spcAft>
              <a:spcPct val="15000"/>
            </a:spcAft>
            <a:buChar char="•"/>
          </a:pPr>
          <a:r>
            <a:rPr lang="en-US" sz="900" kern="1200" dirty="0"/>
            <a:t>Education and Occupation</a:t>
          </a:r>
        </a:p>
      </dsp:txBody>
      <dsp:txXfrm>
        <a:off x="1557866" y="95966"/>
        <a:ext cx="2051777" cy="570045"/>
      </dsp:txXfrm>
    </dsp:sp>
    <dsp:sp modelId="{246E336F-154E-42B0-891D-C23CE71D3E84}">
      <dsp:nvSpPr>
        <dsp:cNvPr id="0" name=""/>
        <dsp:cNvSpPr/>
      </dsp:nvSpPr>
      <dsp:spPr>
        <a:xfrm>
          <a:off x="0" y="958"/>
          <a:ext cx="1557866" cy="760061"/>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Background and Overall Health</a:t>
          </a:r>
        </a:p>
      </dsp:txBody>
      <dsp:txXfrm>
        <a:off x="37103" y="38061"/>
        <a:ext cx="1483660" cy="685855"/>
      </dsp:txXfrm>
    </dsp:sp>
    <dsp:sp modelId="{A3890799-DF35-4AF1-8347-282F638B5DCA}">
      <dsp:nvSpPr>
        <dsp:cNvPr id="0" name=""/>
        <dsp:cNvSpPr/>
      </dsp:nvSpPr>
      <dsp:spPr>
        <a:xfrm>
          <a:off x="1557866" y="837025"/>
          <a:ext cx="2336800" cy="760061"/>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sz="900" kern="1200" dirty="0"/>
            <a:t>Medications</a:t>
          </a:r>
        </a:p>
        <a:p>
          <a:pPr marL="57150" lvl="1" indent="-57150" algn="l" defTabSz="400050">
            <a:lnSpc>
              <a:spcPct val="90000"/>
            </a:lnSpc>
            <a:spcBef>
              <a:spcPct val="0"/>
            </a:spcBef>
            <a:spcAft>
              <a:spcPct val="15000"/>
            </a:spcAft>
            <a:buChar char="•"/>
          </a:pPr>
          <a:r>
            <a:rPr lang="en-US" sz="900" kern="1200" dirty="0"/>
            <a:t>Pregnancy History</a:t>
          </a:r>
        </a:p>
        <a:p>
          <a:pPr marL="57150" lvl="1" indent="-57150" algn="l" defTabSz="400050">
            <a:lnSpc>
              <a:spcPct val="90000"/>
            </a:lnSpc>
            <a:spcBef>
              <a:spcPct val="0"/>
            </a:spcBef>
            <a:spcAft>
              <a:spcPct val="15000"/>
            </a:spcAft>
            <a:buChar char="•"/>
          </a:pPr>
          <a:r>
            <a:rPr lang="en-US" sz="900" kern="1200" dirty="0"/>
            <a:t>Physical Activity</a:t>
          </a:r>
        </a:p>
        <a:p>
          <a:pPr marL="57150" lvl="1" indent="-57150" algn="l" defTabSz="400050">
            <a:lnSpc>
              <a:spcPct val="90000"/>
            </a:lnSpc>
            <a:spcBef>
              <a:spcPct val="0"/>
            </a:spcBef>
            <a:spcAft>
              <a:spcPct val="15000"/>
            </a:spcAft>
            <a:buChar char="•"/>
          </a:pPr>
          <a:r>
            <a:rPr lang="en-US" sz="900" kern="1200" dirty="0"/>
            <a:t>Sleep</a:t>
          </a:r>
        </a:p>
      </dsp:txBody>
      <dsp:txXfrm>
        <a:off x="1557866" y="932033"/>
        <a:ext cx="2051777" cy="570045"/>
      </dsp:txXfrm>
    </dsp:sp>
    <dsp:sp modelId="{8B83AF00-914D-419C-8AB4-80714F8261FE}">
      <dsp:nvSpPr>
        <dsp:cNvPr id="0" name=""/>
        <dsp:cNvSpPr/>
      </dsp:nvSpPr>
      <dsp:spPr>
        <a:xfrm>
          <a:off x="0" y="837025"/>
          <a:ext cx="1557866" cy="760061"/>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Medications, Reproductive Health, Exercise, Sleep</a:t>
          </a:r>
        </a:p>
      </dsp:txBody>
      <dsp:txXfrm>
        <a:off x="37103" y="874128"/>
        <a:ext cx="1483660" cy="685855"/>
      </dsp:txXfrm>
    </dsp:sp>
    <dsp:sp modelId="{011DE5BD-CB44-4AB3-B13C-2332D998152D}">
      <dsp:nvSpPr>
        <dsp:cNvPr id="0" name=""/>
        <dsp:cNvSpPr/>
      </dsp:nvSpPr>
      <dsp:spPr>
        <a:xfrm>
          <a:off x="1557866" y="1673093"/>
          <a:ext cx="2336800" cy="760061"/>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sz="900" kern="1200" dirty="0"/>
            <a:t>Tobacco</a:t>
          </a:r>
        </a:p>
        <a:p>
          <a:pPr marL="57150" lvl="1" indent="-57150" algn="l" defTabSz="400050">
            <a:lnSpc>
              <a:spcPct val="90000"/>
            </a:lnSpc>
            <a:spcBef>
              <a:spcPct val="0"/>
            </a:spcBef>
            <a:spcAft>
              <a:spcPct val="15000"/>
            </a:spcAft>
            <a:buChar char="•"/>
          </a:pPr>
          <a:r>
            <a:rPr lang="en-US" sz="900" kern="1200" dirty="0"/>
            <a:t>Marijuana</a:t>
          </a:r>
        </a:p>
        <a:p>
          <a:pPr marL="57150" lvl="1" indent="-57150" algn="l" defTabSz="400050">
            <a:lnSpc>
              <a:spcPct val="90000"/>
            </a:lnSpc>
            <a:spcBef>
              <a:spcPct val="0"/>
            </a:spcBef>
            <a:spcAft>
              <a:spcPct val="15000"/>
            </a:spcAft>
            <a:buChar char="•"/>
          </a:pPr>
          <a:r>
            <a:rPr lang="en-US" sz="900" kern="1200" dirty="0"/>
            <a:t>Alcohol</a:t>
          </a:r>
        </a:p>
        <a:p>
          <a:pPr marL="57150" lvl="1" indent="-57150" algn="l" defTabSz="400050">
            <a:lnSpc>
              <a:spcPct val="90000"/>
            </a:lnSpc>
            <a:spcBef>
              <a:spcPct val="0"/>
            </a:spcBef>
            <a:spcAft>
              <a:spcPct val="15000"/>
            </a:spcAft>
            <a:buChar char="•"/>
          </a:pPr>
          <a:r>
            <a:rPr lang="en-US" sz="900" kern="1200" dirty="0"/>
            <a:t>Sun Exposure</a:t>
          </a:r>
        </a:p>
      </dsp:txBody>
      <dsp:txXfrm>
        <a:off x="1557866" y="1768101"/>
        <a:ext cx="2051777" cy="570045"/>
      </dsp:txXfrm>
    </dsp:sp>
    <dsp:sp modelId="{89688802-C1BD-4C8F-B989-28804B988ED3}">
      <dsp:nvSpPr>
        <dsp:cNvPr id="0" name=""/>
        <dsp:cNvSpPr/>
      </dsp:nvSpPr>
      <dsp:spPr>
        <a:xfrm>
          <a:off x="0" y="1673093"/>
          <a:ext cx="1557866" cy="760061"/>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Smoking, Alcohol, Sun Exposure</a:t>
          </a:r>
        </a:p>
      </dsp:txBody>
      <dsp:txXfrm>
        <a:off x="37103" y="1710196"/>
        <a:ext cx="1483660" cy="685855"/>
      </dsp:txXfrm>
    </dsp:sp>
    <dsp:sp modelId="{5939EE4A-8C0E-4249-AC05-F5E1DCD27B1D}">
      <dsp:nvSpPr>
        <dsp:cNvPr id="0" name=""/>
        <dsp:cNvSpPr/>
      </dsp:nvSpPr>
      <dsp:spPr>
        <a:xfrm>
          <a:off x="1557866" y="2509160"/>
          <a:ext cx="2336800" cy="760061"/>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sz="900" kern="1200" dirty="0"/>
            <a:t>Residential History</a:t>
          </a:r>
        </a:p>
        <a:p>
          <a:pPr marL="57150" lvl="1" indent="-57150" algn="l" defTabSz="400050">
            <a:lnSpc>
              <a:spcPct val="90000"/>
            </a:lnSpc>
            <a:spcBef>
              <a:spcPct val="0"/>
            </a:spcBef>
            <a:spcAft>
              <a:spcPct val="15000"/>
            </a:spcAft>
            <a:buChar char="•"/>
          </a:pPr>
          <a:r>
            <a:rPr lang="en-US" sz="900" kern="1200" dirty="0"/>
            <a:t>Commuting</a:t>
          </a:r>
        </a:p>
      </dsp:txBody>
      <dsp:txXfrm>
        <a:off x="1557866" y="2604168"/>
        <a:ext cx="2051777" cy="570045"/>
      </dsp:txXfrm>
    </dsp:sp>
    <dsp:sp modelId="{E3CE27E1-B4DF-4C4B-BA20-33F4D095E233}">
      <dsp:nvSpPr>
        <dsp:cNvPr id="0" name=""/>
        <dsp:cNvSpPr/>
      </dsp:nvSpPr>
      <dsp:spPr>
        <a:xfrm>
          <a:off x="0" y="2509160"/>
          <a:ext cx="1557866" cy="760061"/>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Where You Live and Work</a:t>
          </a:r>
        </a:p>
      </dsp:txBody>
      <dsp:txXfrm>
        <a:off x="37103" y="2546263"/>
        <a:ext cx="1483660" cy="6858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9AD54-E27D-4C64-8919-FBAAB1AF0E8D}">
      <dsp:nvSpPr>
        <dsp:cNvPr id="0" name=""/>
        <dsp:cNvSpPr/>
      </dsp:nvSpPr>
      <dsp:spPr>
        <a:xfrm>
          <a:off x="2546" y="10732"/>
          <a:ext cx="2483173" cy="993269"/>
        </a:xfrm>
        <a:prstGeom prst="rect">
          <a:avLst/>
        </a:prstGeom>
        <a:solidFill>
          <a:srgbClr val="1C5E86"/>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Blood</a:t>
          </a:r>
        </a:p>
      </dsp:txBody>
      <dsp:txXfrm>
        <a:off x="2546" y="10732"/>
        <a:ext cx="2483173" cy="993269"/>
      </dsp:txXfrm>
    </dsp:sp>
    <dsp:sp modelId="{247A4650-4FEF-4CA7-8995-FC8A8B1BCC6B}">
      <dsp:nvSpPr>
        <dsp:cNvPr id="0" name=""/>
        <dsp:cNvSpPr/>
      </dsp:nvSpPr>
      <dsp:spPr>
        <a:xfrm>
          <a:off x="2546" y="1018538"/>
          <a:ext cx="2483173" cy="2210845"/>
        </a:xfrm>
        <a:prstGeom prst="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00000"/>
            </a:lnSpc>
            <a:spcBef>
              <a:spcPct val="0"/>
            </a:spcBef>
            <a:spcAft>
              <a:spcPts val="600"/>
            </a:spcAft>
            <a:buChar char="•"/>
          </a:pPr>
          <a:r>
            <a:rPr lang="en-US" sz="1600" kern="1200" dirty="0"/>
            <a:t>Covid-19 exposure and vaccination</a:t>
          </a:r>
        </a:p>
        <a:p>
          <a:pPr marL="171450" lvl="1" indent="-171450" algn="l" defTabSz="711200">
            <a:lnSpc>
              <a:spcPct val="100000"/>
            </a:lnSpc>
            <a:spcBef>
              <a:spcPct val="0"/>
            </a:spcBef>
            <a:spcAft>
              <a:spcPts val="600"/>
            </a:spcAft>
            <a:buChar char="•"/>
          </a:pPr>
          <a:r>
            <a:rPr lang="en-US" sz="1600" kern="1200" dirty="0"/>
            <a:t>Menstrual cycle dates (last, next)</a:t>
          </a:r>
        </a:p>
        <a:p>
          <a:pPr marL="171450" lvl="1" indent="-171450" algn="l" defTabSz="711200">
            <a:lnSpc>
              <a:spcPct val="100000"/>
            </a:lnSpc>
            <a:spcBef>
              <a:spcPct val="0"/>
            </a:spcBef>
            <a:spcAft>
              <a:spcPts val="600"/>
            </a:spcAft>
            <a:buChar char="•"/>
          </a:pPr>
          <a:r>
            <a:rPr lang="en-US" sz="1600" kern="1200" dirty="0"/>
            <a:t>Recent exposures to food, drink, pharmaceuticals</a:t>
          </a:r>
        </a:p>
      </dsp:txBody>
      <dsp:txXfrm>
        <a:off x="2546" y="1018538"/>
        <a:ext cx="2483173" cy="2210845"/>
      </dsp:txXfrm>
    </dsp:sp>
    <dsp:sp modelId="{62CA3F8E-8863-4680-8B0B-31BB39657846}">
      <dsp:nvSpPr>
        <dsp:cNvPr id="0" name=""/>
        <dsp:cNvSpPr/>
      </dsp:nvSpPr>
      <dsp:spPr>
        <a:xfrm>
          <a:off x="2833365" y="3463"/>
          <a:ext cx="2483173" cy="993269"/>
        </a:xfrm>
        <a:prstGeom prst="rect">
          <a:avLst/>
        </a:prstGeom>
        <a:solidFill>
          <a:srgbClr val="1C5E86"/>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Urine</a:t>
          </a:r>
        </a:p>
      </dsp:txBody>
      <dsp:txXfrm>
        <a:off x="2833365" y="3463"/>
        <a:ext cx="2483173" cy="993269"/>
      </dsp:txXfrm>
    </dsp:sp>
    <dsp:sp modelId="{2481274F-94DB-45FB-BE93-39F78BB22C88}">
      <dsp:nvSpPr>
        <dsp:cNvPr id="0" name=""/>
        <dsp:cNvSpPr/>
      </dsp:nvSpPr>
      <dsp:spPr>
        <a:xfrm>
          <a:off x="2833365" y="996733"/>
          <a:ext cx="2483173" cy="2239920"/>
        </a:xfrm>
        <a:prstGeom prst="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00000"/>
            </a:lnSpc>
            <a:spcBef>
              <a:spcPct val="0"/>
            </a:spcBef>
            <a:spcAft>
              <a:spcPts val="600"/>
            </a:spcAft>
            <a:buChar char="•"/>
          </a:pPr>
          <a:r>
            <a:rPr lang="en-US" sz="1600" kern="1200" dirty="0"/>
            <a:t>Menstrual cycle dates (last, next)</a:t>
          </a:r>
        </a:p>
        <a:p>
          <a:pPr marL="171450" lvl="1" indent="-171450" algn="l" defTabSz="711200">
            <a:lnSpc>
              <a:spcPct val="100000"/>
            </a:lnSpc>
            <a:spcBef>
              <a:spcPct val="0"/>
            </a:spcBef>
            <a:spcAft>
              <a:spcPts val="600"/>
            </a:spcAft>
            <a:buChar char="•"/>
          </a:pPr>
          <a:r>
            <a:rPr lang="en-US" sz="1600" kern="1200" dirty="0"/>
            <a:t>Recent exposures to food, drink, pharmaceuticals</a:t>
          </a:r>
        </a:p>
      </dsp:txBody>
      <dsp:txXfrm>
        <a:off x="2833365" y="996733"/>
        <a:ext cx="2483173" cy="2239920"/>
      </dsp:txXfrm>
    </dsp:sp>
    <dsp:sp modelId="{0DBCD9CD-695B-4417-A2DF-664503CD49F3}">
      <dsp:nvSpPr>
        <dsp:cNvPr id="0" name=""/>
        <dsp:cNvSpPr/>
      </dsp:nvSpPr>
      <dsp:spPr>
        <a:xfrm>
          <a:off x="5664183" y="3463"/>
          <a:ext cx="2483173" cy="993269"/>
        </a:xfrm>
        <a:prstGeom prst="rect">
          <a:avLst/>
        </a:prstGeom>
        <a:solidFill>
          <a:srgbClr val="1C5E86"/>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Mouthwash</a:t>
          </a:r>
        </a:p>
      </dsp:txBody>
      <dsp:txXfrm>
        <a:off x="5664183" y="3463"/>
        <a:ext cx="2483173" cy="993269"/>
      </dsp:txXfrm>
    </dsp:sp>
    <dsp:sp modelId="{1D704939-D3A5-4000-877D-CAC9127279C5}">
      <dsp:nvSpPr>
        <dsp:cNvPr id="0" name=""/>
        <dsp:cNvSpPr/>
      </dsp:nvSpPr>
      <dsp:spPr>
        <a:xfrm>
          <a:off x="5664183" y="996733"/>
          <a:ext cx="2483173" cy="2239920"/>
        </a:xfrm>
        <a:prstGeom prst="rect">
          <a:avLst/>
        </a:prstGeom>
        <a:solidFill>
          <a:schemeClr val="lt1">
            <a:alpha val="90000"/>
            <a:tint val="4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100000"/>
            </a:lnSpc>
            <a:spcBef>
              <a:spcPct val="0"/>
            </a:spcBef>
            <a:spcAft>
              <a:spcPts val="600"/>
            </a:spcAft>
            <a:buChar char="•"/>
          </a:pPr>
          <a:r>
            <a:rPr lang="en-US" sz="1600" kern="1200" dirty="0"/>
            <a:t>Oral health and care</a:t>
          </a:r>
        </a:p>
        <a:p>
          <a:pPr marL="171450" lvl="1" indent="-171450" algn="l" defTabSz="711200">
            <a:lnSpc>
              <a:spcPct val="100000"/>
            </a:lnSpc>
            <a:spcBef>
              <a:spcPct val="0"/>
            </a:spcBef>
            <a:spcAft>
              <a:spcPts val="600"/>
            </a:spcAft>
            <a:buChar char="•"/>
          </a:pPr>
          <a:r>
            <a:rPr lang="en-US" sz="1600" kern="1200" dirty="0"/>
            <a:t>Recent exposures to food, drink, pharmaceuticals</a:t>
          </a:r>
        </a:p>
        <a:p>
          <a:pPr marL="171450" lvl="1" indent="-171450" algn="l" defTabSz="711200">
            <a:lnSpc>
              <a:spcPct val="100000"/>
            </a:lnSpc>
            <a:spcBef>
              <a:spcPct val="0"/>
            </a:spcBef>
            <a:spcAft>
              <a:spcPts val="600"/>
            </a:spcAft>
            <a:buChar char="•"/>
          </a:pPr>
          <a:r>
            <a:rPr lang="en-US" sz="1600" kern="1200" dirty="0"/>
            <a:t>Collection parameters, if home collection</a:t>
          </a:r>
        </a:p>
      </dsp:txBody>
      <dsp:txXfrm>
        <a:off x="5664183" y="996733"/>
        <a:ext cx="2483173" cy="2239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A6F97-55E3-4198-A843-DF08E5D6CA78}">
      <dsp:nvSpPr>
        <dsp:cNvPr id="0" name=""/>
        <dsp:cNvSpPr/>
      </dsp:nvSpPr>
      <dsp:spPr>
        <a:xfrm rot="16200000">
          <a:off x="-620914" y="1057931"/>
          <a:ext cx="1585642" cy="259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28723" bIns="0" numCol="1" spcCol="1270" anchor="t" anchorCtr="0">
          <a:noAutofit/>
        </a:bodyPr>
        <a:lstStyle/>
        <a:p>
          <a:pPr marL="0" lvl="0" indent="0" algn="r" defTabSz="755650">
            <a:lnSpc>
              <a:spcPct val="90000"/>
            </a:lnSpc>
            <a:spcBef>
              <a:spcPct val="0"/>
            </a:spcBef>
            <a:spcAft>
              <a:spcPct val="35000"/>
            </a:spcAft>
            <a:buNone/>
          </a:pPr>
          <a:r>
            <a:rPr lang="en-US" sz="1700" b="1" kern="1200" dirty="0"/>
            <a:t>F</a:t>
          </a:r>
          <a:r>
            <a:rPr lang="en-US" sz="1700" kern="1200" dirty="0"/>
            <a:t>indable</a:t>
          </a:r>
        </a:p>
      </dsp:txBody>
      <dsp:txXfrm>
        <a:off x="-620914" y="1057931"/>
        <a:ext cx="1585642" cy="259339"/>
      </dsp:txXfrm>
    </dsp:sp>
    <dsp:sp modelId="{C5EC83CD-A8C9-4D74-90C6-B94F988E19D8}">
      <dsp:nvSpPr>
        <dsp:cNvPr id="0" name=""/>
        <dsp:cNvSpPr/>
      </dsp:nvSpPr>
      <dsp:spPr>
        <a:xfrm>
          <a:off x="301576" y="394780"/>
          <a:ext cx="1291788" cy="158564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228723"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Unique data identifiers and metadata that is searchable using </a:t>
          </a:r>
          <a:r>
            <a:rPr lang="en-US" sz="1100" u="sng" kern="1200" dirty="0"/>
            <a:t>web-based tools</a:t>
          </a:r>
        </a:p>
      </dsp:txBody>
      <dsp:txXfrm>
        <a:off x="301576" y="394780"/>
        <a:ext cx="1291788" cy="1585642"/>
      </dsp:txXfrm>
    </dsp:sp>
    <dsp:sp modelId="{972485C4-4C12-4DA2-B321-F32AC931A5D1}">
      <dsp:nvSpPr>
        <dsp:cNvPr id="0" name=""/>
        <dsp:cNvSpPr/>
      </dsp:nvSpPr>
      <dsp:spPr>
        <a:xfrm>
          <a:off x="42237" y="52451"/>
          <a:ext cx="518679" cy="5186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3AECE1-8A3D-4A28-BC58-1777641F4A36}">
      <dsp:nvSpPr>
        <dsp:cNvPr id="0" name=""/>
        <dsp:cNvSpPr/>
      </dsp:nvSpPr>
      <dsp:spPr>
        <a:xfrm rot="16200000">
          <a:off x="1281175" y="1057931"/>
          <a:ext cx="1585642" cy="259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28723" bIns="0" numCol="1" spcCol="1270" anchor="t" anchorCtr="0">
          <a:noAutofit/>
        </a:bodyPr>
        <a:lstStyle/>
        <a:p>
          <a:pPr marL="0" lvl="0" indent="0" algn="r" defTabSz="755650">
            <a:lnSpc>
              <a:spcPct val="90000"/>
            </a:lnSpc>
            <a:spcBef>
              <a:spcPct val="0"/>
            </a:spcBef>
            <a:spcAft>
              <a:spcPct val="35000"/>
            </a:spcAft>
            <a:buNone/>
          </a:pPr>
          <a:r>
            <a:rPr lang="en-US" sz="1700" b="1" kern="1200" dirty="0"/>
            <a:t>A</a:t>
          </a:r>
          <a:r>
            <a:rPr lang="en-US" sz="1700" kern="1200" dirty="0"/>
            <a:t>ccessible</a:t>
          </a:r>
        </a:p>
      </dsp:txBody>
      <dsp:txXfrm>
        <a:off x="1281175" y="1057931"/>
        <a:ext cx="1585642" cy="259339"/>
      </dsp:txXfrm>
    </dsp:sp>
    <dsp:sp modelId="{2FC34A7D-0E62-4DC1-98DF-37DF7EE9FD12}">
      <dsp:nvSpPr>
        <dsp:cNvPr id="0" name=""/>
        <dsp:cNvSpPr/>
      </dsp:nvSpPr>
      <dsp:spPr>
        <a:xfrm>
          <a:off x="2203666" y="394780"/>
          <a:ext cx="1291788" cy="1585642"/>
        </a:xfrm>
        <a:prstGeom prst="rect">
          <a:avLst/>
        </a:prstGeom>
        <a:solidFill>
          <a:schemeClr val="accent3">
            <a:hueOff val="-996115"/>
            <a:satOff val="-5930"/>
            <a:lumOff val="45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228723" rIns="99568" bIns="99568" numCol="1" spcCol="1270" anchor="t" anchorCtr="0">
          <a:noAutofit/>
        </a:bodyPr>
        <a:lstStyle/>
        <a:p>
          <a:pPr marL="57150" lvl="1" indent="-57150" algn="l" defTabSz="488950">
            <a:lnSpc>
              <a:spcPct val="90000"/>
            </a:lnSpc>
            <a:spcBef>
              <a:spcPct val="0"/>
            </a:spcBef>
            <a:spcAft>
              <a:spcPct val="15000"/>
            </a:spcAft>
            <a:buChar char="•"/>
          </a:pPr>
          <a:r>
            <a:rPr lang="en-US" sz="1100" kern="1200" dirty="0"/>
            <a:t>Retrievable data by identifiers based on a shared governance model	</a:t>
          </a:r>
        </a:p>
      </dsp:txBody>
      <dsp:txXfrm>
        <a:off x="2203666" y="394780"/>
        <a:ext cx="1291788" cy="1585642"/>
      </dsp:txXfrm>
    </dsp:sp>
    <dsp:sp modelId="{41180D06-4FB6-4D32-ABC8-AAE8E7CD2F8A}">
      <dsp:nvSpPr>
        <dsp:cNvPr id="0" name=""/>
        <dsp:cNvSpPr/>
      </dsp:nvSpPr>
      <dsp:spPr>
        <a:xfrm>
          <a:off x="1944326" y="52451"/>
          <a:ext cx="518679" cy="5186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C19460-7E55-469C-B8B1-2305B362239D}">
      <dsp:nvSpPr>
        <dsp:cNvPr id="0" name=""/>
        <dsp:cNvSpPr/>
      </dsp:nvSpPr>
      <dsp:spPr>
        <a:xfrm rot="16200000">
          <a:off x="3183264" y="1057931"/>
          <a:ext cx="1585642" cy="259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28723" bIns="0" numCol="1" spcCol="1270" anchor="t" anchorCtr="0">
          <a:noAutofit/>
        </a:bodyPr>
        <a:lstStyle/>
        <a:p>
          <a:pPr marL="0" lvl="0" indent="0" algn="r" defTabSz="755650">
            <a:lnSpc>
              <a:spcPct val="90000"/>
            </a:lnSpc>
            <a:spcBef>
              <a:spcPct val="0"/>
            </a:spcBef>
            <a:spcAft>
              <a:spcPct val="35000"/>
            </a:spcAft>
            <a:buNone/>
          </a:pPr>
          <a:r>
            <a:rPr lang="en-US" sz="1700" b="1" kern="1200" dirty="0"/>
            <a:t>I</a:t>
          </a:r>
          <a:r>
            <a:rPr lang="en-US" sz="1700" kern="1200" dirty="0"/>
            <a:t>nteroperable</a:t>
          </a:r>
        </a:p>
      </dsp:txBody>
      <dsp:txXfrm>
        <a:off x="3183264" y="1057931"/>
        <a:ext cx="1585642" cy="259339"/>
      </dsp:txXfrm>
    </dsp:sp>
    <dsp:sp modelId="{5D977EFC-005B-4FFC-9071-8E6FB9B14D93}">
      <dsp:nvSpPr>
        <dsp:cNvPr id="0" name=""/>
        <dsp:cNvSpPr/>
      </dsp:nvSpPr>
      <dsp:spPr>
        <a:xfrm>
          <a:off x="4105756" y="394780"/>
          <a:ext cx="1291788" cy="1585642"/>
        </a:xfrm>
        <a:prstGeom prst="rect">
          <a:avLst/>
        </a:prstGeom>
        <a:solidFill>
          <a:schemeClr val="accent3">
            <a:hueOff val="-1992230"/>
            <a:satOff val="-11860"/>
            <a:lumOff val="90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228723" rIns="99568" bIns="99568" numCol="1" spcCol="1270" anchor="t" anchorCtr="0">
          <a:noAutofit/>
        </a:bodyPr>
        <a:lstStyle/>
        <a:p>
          <a:pPr marL="57150" lvl="1" indent="-57150" algn="l" defTabSz="488950">
            <a:lnSpc>
              <a:spcPct val="90000"/>
            </a:lnSpc>
            <a:spcBef>
              <a:spcPct val="0"/>
            </a:spcBef>
            <a:spcAft>
              <a:spcPct val="15000"/>
            </a:spcAft>
            <a:buChar char="•"/>
          </a:pPr>
          <a:r>
            <a:rPr lang="en-US" sz="1100" kern="1200" dirty="0"/>
            <a:t>Data architecture that allows for integration of data from a range of sources and  applications</a:t>
          </a:r>
        </a:p>
      </dsp:txBody>
      <dsp:txXfrm>
        <a:off x="4105756" y="394780"/>
        <a:ext cx="1291788" cy="1585642"/>
      </dsp:txXfrm>
    </dsp:sp>
    <dsp:sp modelId="{63C8A867-64FE-4324-853D-E734471EB902}">
      <dsp:nvSpPr>
        <dsp:cNvPr id="0" name=""/>
        <dsp:cNvSpPr/>
      </dsp:nvSpPr>
      <dsp:spPr>
        <a:xfrm>
          <a:off x="3846416" y="52451"/>
          <a:ext cx="518679" cy="5186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F77093-7695-4E37-A669-A8422D8B779B}">
      <dsp:nvSpPr>
        <dsp:cNvPr id="0" name=""/>
        <dsp:cNvSpPr/>
      </dsp:nvSpPr>
      <dsp:spPr>
        <a:xfrm rot="16200000">
          <a:off x="5085354" y="1057931"/>
          <a:ext cx="1585642" cy="259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28723" bIns="0" numCol="1" spcCol="1270" anchor="t" anchorCtr="0">
          <a:noAutofit/>
        </a:bodyPr>
        <a:lstStyle/>
        <a:p>
          <a:pPr marL="0" lvl="0" indent="0" algn="r" defTabSz="755650">
            <a:lnSpc>
              <a:spcPct val="90000"/>
            </a:lnSpc>
            <a:spcBef>
              <a:spcPct val="0"/>
            </a:spcBef>
            <a:spcAft>
              <a:spcPct val="35000"/>
            </a:spcAft>
            <a:buNone/>
          </a:pPr>
          <a:r>
            <a:rPr lang="en-US" sz="1700" b="1" kern="1200" dirty="0"/>
            <a:t>R</a:t>
          </a:r>
          <a:r>
            <a:rPr lang="en-US" sz="1700" kern="1200" dirty="0"/>
            <a:t>eusable</a:t>
          </a:r>
        </a:p>
      </dsp:txBody>
      <dsp:txXfrm>
        <a:off x="5085354" y="1057931"/>
        <a:ext cx="1585642" cy="259339"/>
      </dsp:txXfrm>
    </dsp:sp>
    <dsp:sp modelId="{8E9BB0E7-E54F-47A0-A1C6-5B79E4C0555C}">
      <dsp:nvSpPr>
        <dsp:cNvPr id="0" name=""/>
        <dsp:cNvSpPr/>
      </dsp:nvSpPr>
      <dsp:spPr>
        <a:xfrm>
          <a:off x="5979904" y="400266"/>
          <a:ext cx="1291788" cy="1585642"/>
        </a:xfrm>
        <a:prstGeom prst="rect">
          <a:avLst/>
        </a:prstGeom>
        <a:solidFill>
          <a:schemeClr val="accent3">
            <a:hueOff val="-2988345"/>
            <a:satOff val="-17790"/>
            <a:lumOff val="13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228723" rIns="78232" bIns="78232" numCol="1" spcCol="1270" anchor="t" anchorCtr="0">
          <a:noAutofit/>
        </a:bodyPr>
        <a:lstStyle/>
        <a:p>
          <a:pPr marL="57150" lvl="1" indent="-57150" algn="l" defTabSz="488950">
            <a:lnSpc>
              <a:spcPct val="90000"/>
            </a:lnSpc>
            <a:spcBef>
              <a:spcPct val="0"/>
            </a:spcBef>
            <a:spcAft>
              <a:spcPct val="15000"/>
            </a:spcAft>
            <a:buChar char="•"/>
          </a:pPr>
          <a:r>
            <a:rPr lang="en-US" sz="1100" i="0" kern="1200" dirty="0"/>
            <a:t>Goal of F, A, and I to allow reuse of data, code, and tools</a:t>
          </a:r>
        </a:p>
      </dsp:txBody>
      <dsp:txXfrm>
        <a:off x="5979904" y="400266"/>
        <a:ext cx="1291788" cy="1585642"/>
      </dsp:txXfrm>
    </dsp:sp>
    <dsp:sp modelId="{9A08C53B-146B-4215-B7FD-8D1673EC4DB4}">
      <dsp:nvSpPr>
        <dsp:cNvPr id="0" name=""/>
        <dsp:cNvSpPr/>
      </dsp:nvSpPr>
      <dsp:spPr>
        <a:xfrm>
          <a:off x="5748505" y="52451"/>
          <a:ext cx="518679" cy="5186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E357D-08D3-4D89-B988-2729A4F80DE7}">
      <dsp:nvSpPr>
        <dsp:cNvPr id="0" name=""/>
        <dsp:cNvSpPr/>
      </dsp:nvSpPr>
      <dsp:spPr>
        <a:xfrm>
          <a:off x="-4348429" y="-667023"/>
          <a:ext cx="5180697" cy="5180697"/>
        </a:xfrm>
        <a:prstGeom prst="blockArc">
          <a:avLst>
            <a:gd name="adj1" fmla="val 18900000"/>
            <a:gd name="adj2" fmla="val 2700000"/>
            <a:gd name="adj3" fmla="val 417"/>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B5BE9D-A21D-48A5-88B5-2378D6635860}">
      <dsp:nvSpPr>
        <dsp:cNvPr id="0" name=""/>
        <dsp:cNvSpPr/>
      </dsp:nvSpPr>
      <dsp:spPr>
        <a:xfrm>
          <a:off x="436001" y="295730"/>
          <a:ext cx="6514378" cy="59176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716" tIns="45720" rIns="45720" bIns="4572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Arial" panose="020B0604020202020204"/>
            </a:rPr>
            <a:t>Research</a:t>
          </a:r>
          <a:r>
            <a:rPr lang="en-US" sz="1800" kern="1200" dirty="0"/>
            <a:t> resource</a:t>
          </a:r>
          <a:r>
            <a:rPr lang="en-US" sz="1800" kern="1200" dirty="0">
              <a:latin typeface="Arial" panose="020B0604020202020204"/>
            </a:rPr>
            <a:t> enhanced by scientific community</a:t>
          </a:r>
          <a:endParaRPr lang="en-US" sz="1800" kern="1200" dirty="0"/>
        </a:p>
      </dsp:txBody>
      <dsp:txXfrm>
        <a:off x="436001" y="295730"/>
        <a:ext cx="6514378" cy="591768"/>
      </dsp:txXfrm>
    </dsp:sp>
    <dsp:sp modelId="{EE51CB2C-2976-40F8-AA2B-BC38FD9F1EE2}">
      <dsp:nvSpPr>
        <dsp:cNvPr id="0" name=""/>
        <dsp:cNvSpPr/>
      </dsp:nvSpPr>
      <dsp:spPr>
        <a:xfrm>
          <a:off x="66146" y="221759"/>
          <a:ext cx="739710" cy="73971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1500C3-84FA-4F6C-A49A-E6D0633BFE7A}">
      <dsp:nvSpPr>
        <dsp:cNvPr id="0" name=""/>
        <dsp:cNvSpPr/>
      </dsp:nvSpPr>
      <dsp:spPr>
        <a:xfrm>
          <a:off x="775275" y="1183537"/>
          <a:ext cx="6175104" cy="59176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716" tIns="45720" rIns="45720" bIns="45720" numCol="1" spcCol="1270" anchor="ctr" anchorCtr="0">
          <a:noAutofit/>
        </a:bodyPr>
        <a:lstStyle/>
        <a:p>
          <a:pPr marL="0" lvl="0" indent="0" algn="l" defTabSz="800100" rtl="0">
            <a:lnSpc>
              <a:spcPct val="90000"/>
            </a:lnSpc>
            <a:spcBef>
              <a:spcPct val="0"/>
            </a:spcBef>
            <a:spcAft>
              <a:spcPct val="35000"/>
            </a:spcAft>
            <a:buNone/>
          </a:pPr>
          <a:r>
            <a:rPr lang="en-US" sz="1800" kern="1200" dirty="0"/>
            <a:t>Balance scientific value with participant burden</a:t>
          </a:r>
        </a:p>
      </dsp:txBody>
      <dsp:txXfrm>
        <a:off x="775275" y="1183537"/>
        <a:ext cx="6175104" cy="591768"/>
      </dsp:txXfrm>
    </dsp:sp>
    <dsp:sp modelId="{E41E5383-4788-41EB-BE93-174702A74A3D}">
      <dsp:nvSpPr>
        <dsp:cNvPr id="0" name=""/>
        <dsp:cNvSpPr/>
      </dsp:nvSpPr>
      <dsp:spPr>
        <a:xfrm>
          <a:off x="405420" y="1109566"/>
          <a:ext cx="739710" cy="73971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108AED-F25F-436C-B382-3AF47E38326B}">
      <dsp:nvSpPr>
        <dsp:cNvPr id="0" name=""/>
        <dsp:cNvSpPr/>
      </dsp:nvSpPr>
      <dsp:spPr>
        <a:xfrm>
          <a:off x="775275" y="2071344"/>
          <a:ext cx="6175104" cy="59176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71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a:rPr>
            <a:t>Maximize participant</a:t>
          </a:r>
          <a:r>
            <a:rPr lang="en-US" sz="1800" kern="1200" dirty="0"/>
            <a:t> privacy and confidentiality</a:t>
          </a:r>
        </a:p>
      </dsp:txBody>
      <dsp:txXfrm>
        <a:off x="775275" y="2071344"/>
        <a:ext cx="6175104" cy="591768"/>
      </dsp:txXfrm>
    </dsp:sp>
    <dsp:sp modelId="{9DD961C2-2221-4856-A60E-B6B5B79292A4}">
      <dsp:nvSpPr>
        <dsp:cNvPr id="0" name=""/>
        <dsp:cNvSpPr/>
      </dsp:nvSpPr>
      <dsp:spPr>
        <a:xfrm>
          <a:off x="405420" y="1997373"/>
          <a:ext cx="739710" cy="73971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9DDA95-14FD-4DB2-AE28-2F7E5BAB9263}">
      <dsp:nvSpPr>
        <dsp:cNvPr id="0" name=""/>
        <dsp:cNvSpPr/>
      </dsp:nvSpPr>
      <dsp:spPr>
        <a:xfrm>
          <a:off x="436001" y="2959150"/>
          <a:ext cx="6514378" cy="59176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71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All enhancements grow Connect resources</a:t>
          </a:r>
        </a:p>
      </dsp:txBody>
      <dsp:txXfrm>
        <a:off x="436001" y="2959150"/>
        <a:ext cx="6514378" cy="591768"/>
      </dsp:txXfrm>
    </dsp:sp>
    <dsp:sp modelId="{D7FFE2EA-7D3B-4490-8428-63D67431C0B3}">
      <dsp:nvSpPr>
        <dsp:cNvPr id="0" name=""/>
        <dsp:cNvSpPr/>
      </dsp:nvSpPr>
      <dsp:spPr>
        <a:xfrm>
          <a:off x="66146" y="2885179"/>
          <a:ext cx="739710" cy="73971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3E456-254E-48A7-A08B-1F92FC9754F1}">
      <dsp:nvSpPr>
        <dsp:cNvPr id="0" name=""/>
        <dsp:cNvSpPr/>
      </dsp:nvSpPr>
      <dsp:spPr>
        <a:xfrm>
          <a:off x="1587" y="841402"/>
          <a:ext cx="1534231" cy="146304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r>
            <a:rPr lang="en-US" sz="1100" kern="1200" dirty="0"/>
            <a:t>Nominator submits brief summary of enhancement</a:t>
          </a:r>
        </a:p>
      </dsp:txBody>
      <dsp:txXfrm>
        <a:off x="35256" y="875071"/>
        <a:ext cx="1466893" cy="1082194"/>
      </dsp:txXfrm>
    </dsp:sp>
    <dsp:sp modelId="{EB202DB8-B26E-4B00-9208-24DB731C7F45}">
      <dsp:nvSpPr>
        <dsp:cNvPr id="0" name=""/>
        <dsp:cNvSpPr/>
      </dsp:nvSpPr>
      <dsp:spPr>
        <a:xfrm>
          <a:off x="844015" y="1170593"/>
          <a:ext cx="1796866" cy="1796866"/>
        </a:xfrm>
        <a:prstGeom prst="leftCircularArrow">
          <a:avLst>
            <a:gd name="adj1" fmla="val 3734"/>
            <a:gd name="adj2" fmla="val 465908"/>
            <a:gd name="adj3" fmla="val 2241419"/>
            <a:gd name="adj4" fmla="val 9024489"/>
            <a:gd name="adj5" fmla="val 4356"/>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DF5A9B-89AE-4FC3-8FF5-7D1F3EC2492D}">
      <dsp:nvSpPr>
        <dsp:cNvPr id="0" name=""/>
        <dsp:cNvSpPr/>
      </dsp:nvSpPr>
      <dsp:spPr>
        <a:xfrm>
          <a:off x="342527" y="1934471"/>
          <a:ext cx="1363761" cy="54232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Concept</a:t>
          </a:r>
        </a:p>
      </dsp:txBody>
      <dsp:txXfrm>
        <a:off x="358411" y="1950355"/>
        <a:ext cx="1331993" cy="510554"/>
      </dsp:txXfrm>
    </dsp:sp>
    <dsp:sp modelId="{8C152E33-5483-4E4E-A44E-4804781F3366}">
      <dsp:nvSpPr>
        <dsp:cNvPr id="0" name=""/>
        <dsp:cNvSpPr/>
      </dsp:nvSpPr>
      <dsp:spPr>
        <a:xfrm>
          <a:off x="2025790" y="839991"/>
          <a:ext cx="1534231" cy="1463040"/>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r>
            <a:rPr lang="en-US" sz="1100" kern="1200" dirty="0"/>
            <a:t>Working Group formed, led by Nominator and managed by Coordinating Center</a:t>
          </a:r>
        </a:p>
      </dsp:txBody>
      <dsp:txXfrm>
        <a:off x="2059459" y="1187169"/>
        <a:ext cx="1466893" cy="1082194"/>
      </dsp:txXfrm>
    </dsp:sp>
    <dsp:sp modelId="{E1C8AE4A-20EB-4A50-8D08-96D8BDE8BDCE}">
      <dsp:nvSpPr>
        <dsp:cNvPr id="0" name=""/>
        <dsp:cNvSpPr/>
      </dsp:nvSpPr>
      <dsp:spPr>
        <a:xfrm>
          <a:off x="2855433" y="127359"/>
          <a:ext cx="1992906" cy="1992906"/>
        </a:xfrm>
        <a:prstGeom prst="circularArrow">
          <a:avLst>
            <a:gd name="adj1" fmla="val 3367"/>
            <a:gd name="adj2" fmla="val 416407"/>
            <a:gd name="adj3" fmla="val 19408082"/>
            <a:gd name="adj4" fmla="val 12575511"/>
            <a:gd name="adj5" fmla="val 3928"/>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411EAA-8CD8-4A47-9EC5-A048242B5EDD}">
      <dsp:nvSpPr>
        <dsp:cNvPr id="0" name=""/>
        <dsp:cNvSpPr/>
      </dsp:nvSpPr>
      <dsp:spPr>
        <a:xfrm>
          <a:off x="2366730" y="667640"/>
          <a:ext cx="1363761" cy="54232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Proposal</a:t>
          </a:r>
        </a:p>
      </dsp:txBody>
      <dsp:txXfrm>
        <a:off x="2382614" y="683524"/>
        <a:ext cx="1331993" cy="510554"/>
      </dsp:txXfrm>
    </dsp:sp>
    <dsp:sp modelId="{03BE4157-9574-438C-9214-A6F38903B92E}">
      <dsp:nvSpPr>
        <dsp:cNvPr id="0" name=""/>
        <dsp:cNvSpPr/>
      </dsp:nvSpPr>
      <dsp:spPr>
        <a:xfrm>
          <a:off x="4049993" y="841402"/>
          <a:ext cx="1534231" cy="146304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r>
            <a:rPr lang="en-US" sz="1100" kern="1200" dirty="0"/>
            <a:t>Working Group develops protocol in collaboration with Coordinating Center</a:t>
          </a:r>
        </a:p>
      </dsp:txBody>
      <dsp:txXfrm>
        <a:off x="4083662" y="875071"/>
        <a:ext cx="1466893" cy="1082194"/>
      </dsp:txXfrm>
    </dsp:sp>
    <dsp:sp modelId="{EB76C667-BC08-44C0-8ECD-48D9CC4413EA}">
      <dsp:nvSpPr>
        <dsp:cNvPr id="0" name=""/>
        <dsp:cNvSpPr/>
      </dsp:nvSpPr>
      <dsp:spPr>
        <a:xfrm>
          <a:off x="4892422" y="1170593"/>
          <a:ext cx="1796866" cy="1796866"/>
        </a:xfrm>
        <a:prstGeom prst="leftCircularArrow">
          <a:avLst>
            <a:gd name="adj1" fmla="val 3734"/>
            <a:gd name="adj2" fmla="val 465908"/>
            <a:gd name="adj3" fmla="val 2241419"/>
            <a:gd name="adj4" fmla="val 9024489"/>
            <a:gd name="adj5" fmla="val 4356"/>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3AC60B-2299-4B37-B470-FE9544EC6CFB}">
      <dsp:nvSpPr>
        <dsp:cNvPr id="0" name=""/>
        <dsp:cNvSpPr/>
      </dsp:nvSpPr>
      <dsp:spPr>
        <a:xfrm>
          <a:off x="4390934" y="1934471"/>
          <a:ext cx="1363761" cy="54232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Protocol</a:t>
          </a:r>
        </a:p>
      </dsp:txBody>
      <dsp:txXfrm>
        <a:off x="4406818" y="1950355"/>
        <a:ext cx="1331993" cy="510554"/>
      </dsp:txXfrm>
    </dsp:sp>
    <dsp:sp modelId="{6CD1C019-499B-48BC-A0CA-AC78300A22EB}">
      <dsp:nvSpPr>
        <dsp:cNvPr id="0" name=""/>
        <dsp:cNvSpPr/>
      </dsp:nvSpPr>
      <dsp:spPr>
        <a:xfrm>
          <a:off x="6074196" y="839991"/>
          <a:ext cx="1534231" cy="146304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ts val="100"/>
            </a:spcAft>
            <a:buChar char="•"/>
          </a:pPr>
          <a:r>
            <a:rPr lang="en-US" sz="1100" kern="1200" dirty="0"/>
            <a:t>Coordinating Center manages all contact with participants (including reconsent)</a:t>
          </a:r>
        </a:p>
      </dsp:txBody>
      <dsp:txXfrm>
        <a:off x="6107865" y="1187169"/>
        <a:ext cx="1466893" cy="1082194"/>
      </dsp:txXfrm>
    </dsp:sp>
    <dsp:sp modelId="{5E6430FA-105D-43E6-B616-874EC5A92968}">
      <dsp:nvSpPr>
        <dsp:cNvPr id="0" name=""/>
        <dsp:cNvSpPr/>
      </dsp:nvSpPr>
      <dsp:spPr>
        <a:xfrm>
          <a:off x="6415137" y="667640"/>
          <a:ext cx="1363761" cy="54232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Implementation</a:t>
          </a:r>
        </a:p>
      </dsp:txBody>
      <dsp:txXfrm>
        <a:off x="6431021" y="683524"/>
        <a:ext cx="1331993" cy="5105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E357D-08D3-4D89-B988-2729A4F80DE7}">
      <dsp:nvSpPr>
        <dsp:cNvPr id="0" name=""/>
        <dsp:cNvSpPr/>
      </dsp:nvSpPr>
      <dsp:spPr>
        <a:xfrm>
          <a:off x="-4492733" y="-688961"/>
          <a:ext cx="5352119" cy="5352119"/>
        </a:xfrm>
        <a:prstGeom prst="blockArc">
          <a:avLst>
            <a:gd name="adj1" fmla="val 18900000"/>
            <a:gd name="adj2" fmla="val 2700000"/>
            <a:gd name="adj3" fmla="val 404"/>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B5BE9D-A21D-48A5-88B5-2378D6635860}">
      <dsp:nvSpPr>
        <dsp:cNvPr id="0" name=""/>
        <dsp:cNvSpPr/>
      </dsp:nvSpPr>
      <dsp:spPr>
        <a:xfrm>
          <a:off x="450159" y="305536"/>
          <a:ext cx="6498205" cy="61139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5291"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Arial" panose="020B0604020202020204"/>
            </a:rPr>
            <a:t>Research</a:t>
          </a:r>
          <a:r>
            <a:rPr lang="en-US" sz="2400" kern="1200" dirty="0"/>
            <a:t> resource</a:t>
          </a:r>
          <a:r>
            <a:rPr lang="en-US" sz="2400" kern="1200" dirty="0">
              <a:latin typeface="Arial" panose="020B0604020202020204"/>
            </a:rPr>
            <a:t> for scientific community</a:t>
          </a:r>
          <a:endParaRPr lang="en-US" sz="2400" kern="1200" dirty="0"/>
        </a:p>
      </dsp:txBody>
      <dsp:txXfrm>
        <a:off x="450159" y="305536"/>
        <a:ext cx="6498205" cy="611390"/>
      </dsp:txXfrm>
    </dsp:sp>
    <dsp:sp modelId="{EE51CB2C-2976-40F8-AA2B-BC38FD9F1EE2}">
      <dsp:nvSpPr>
        <dsp:cNvPr id="0" name=""/>
        <dsp:cNvSpPr/>
      </dsp:nvSpPr>
      <dsp:spPr>
        <a:xfrm>
          <a:off x="68040" y="229112"/>
          <a:ext cx="764237" cy="76423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1500C3-84FA-4F6C-A49A-E6D0633BFE7A}">
      <dsp:nvSpPr>
        <dsp:cNvPr id="0" name=""/>
        <dsp:cNvSpPr/>
      </dsp:nvSpPr>
      <dsp:spPr>
        <a:xfrm>
          <a:off x="800683" y="1222780"/>
          <a:ext cx="6147681" cy="61139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5291"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Arial" panose="020B0604020202020204"/>
            </a:rPr>
            <a:t>Broad data sharing policies</a:t>
          </a:r>
          <a:endParaRPr lang="en-US" sz="2400" kern="1200" dirty="0"/>
        </a:p>
      </dsp:txBody>
      <dsp:txXfrm>
        <a:off x="800683" y="1222780"/>
        <a:ext cx="6147681" cy="611390"/>
      </dsp:txXfrm>
    </dsp:sp>
    <dsp:sp modelId="{E41E5383-4788-41EB-BE93-174702A74A3D}">
      <dsp:nvSpPr>
        <dsp:cNvPr id="0" name=""/>
        <dsp:cNvSpPr/>
      </dsp:nvSpPr>
      <dsp:spPr>
        <a:xfrm>
          <a:off x="418564" y="1146356"/>
          <a:ext cx="764237" cy="76423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108AED-F25F-436C-B382-3AF47E38326B}">
      <dsp:nvSpPr>
        <dsp:cNvPr id="0" name=""/>
        <dsp:cNvSpPr/>
      </dsp:nvSpPr>
      <dsp:spPr>
        <a:xfrm>
          <a:off x="800683" y="2140025"/>
          <a:ext cx="6147681" cy="61139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5291"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Arial" panose="020B0604020202020204"/>
            </a:rPr>
            <a:t>Participant</a:t>
          </a:r>
          <a:r>
            <a:rPr lang="en-US" sz="2400" kern="1200" dirty="0"/>
            <a:t> privacy and confidentiality</a:t>
          </a:r>
        </a:p>
      </dsp:txBody>
      <dsp:txXfrm>
        <a:off x="800683" y="2140025"/>
        <a:ext cx="6147681" cy="611390"/>
      </dsp:txXfrm>
    </dsp:sp>
    <dsp:sp modelId="{9DD961C2-2221-4856-A60E-B6B5B79292A4}">
      <dsp:nvSpPr>
        <dsp:cNvPr id="0" name=""/>
        <dsp:cNvSpPr/>
      </dsp:nvSpPr>
      <dsp:spPr>
        <a:xfrm>
          <a:off x="418564" y="2063601"/>
          <a:ext cx="764237" cy="76423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9DDA95-14FD-4DB2-AE28-2F7E5BAB9263}">
      <dsp:nvSpPr>
        <dsp:cNvPr id="0" name=""/>
        <dsp:cNvSpPr/>
      </dsp:nvSpPr>
      <dsp:spPr>
        <a:xfrm>
          <a:off x="450159" y="3057269"/>
          <a:ext cx="6498205" cy="61139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5291"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F.A.I.R. data infrastructure</a:t>
          </a:r>
        </a:p>
      </dsp:txBody>
      <dsp:txXfrm>
        <a:off x="450159" y="3057269"/>
        <a:ext cx="6498205" cy="611390"/>
      </dsp:txXfrm>
    </dsp:sp>
    <dsp:sp modelId="{D7FFE2EA-7D3B-4490-8428-63D67431C0B3}">
      <dsp:nvSpPr>
        <dsp:cNvPr id="0" name=""/>
        <dsp:cNvSpPr/>
      </dsp:nvSpPr>
      <dsp:spPr>
        <a:xfrm>
          <a:off x="68040" y="2980845"/>
          <a:ext cx="764237" cy="764237"/>
        </a:xfrm>
        <a:prstGeom prst="ellipse">
          <a:avLst/>
        </a:prstGeom>
        <a:blipFill rotWithShape="0">
          <a:blip xmlns:r="http://schemas.openxmlformats.org/officeDocument/2006/relationships" r:embed="rId1">
            <a:duotone>
              <a:schemeClr val="bg2">
                <a:shade val="45000"/>
                <a:satMod val="135000"/>
              </a:schemeClr>
              <a:prstClr val="white"/>
            </a:duotone>
            <a:extLst>
              <a:ext uri="{BEBA8EAE-BF5A-486C-A8C5-ECC9F3942E4B}">
                <a14:imgProps xmlns:a14="http://schemas.microsoft.com/office/drawing/2010/main">
                  <a14:imgLayer r:embed="rId2">
                    <a14:imgEffect>
                      <a14:saturation sat="101000"/>
                    </a14:imgEffect>
                  </a14:imgLayer>
                </a14:imgProps>
              </a:ext>
            </a:extLst>
          </a:blip>
          <a:srcRect/>
          <a:stretch>
            <a:fillRect/>
          </a:stretch>
        </a:blip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62322-8DF8-435F-B374-6701689F88D9}">
      <dsp:nvSpPr>
        <dsp:cNvPr id="0" name=""/>
        <dsp:cNvSpPr/>
      </dsp:nvSpPr>
      <dsp:spPr>
        <a:xfrm>
          <a:off x="509148" y="407417"/>
          <a:ext cx="7209664" cy="375816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Public Access</a:t>
          </a:r>
        </a:p>
        <a:p>
          <a:pPr marL="0" lvl="0" indent="0" algn="ctr" defTabSz="533400">
            <a:lnSpc>
              <a:spcPct val="100000"/>
            </a:lnSpc>
            <a:spcBef>
              <a:spcPct val="0"/>
            </a:spcBef>
            <a:spcAft>
              <a:spcPct val="35000"/>
            </a:spcAft>
            <a:buNone/>
          </a:pPr>
          <a:r>
            <a:rPr lang="en-US" sz="1200" kern="1200" dirty="0"/>
            <a:t>Univariate distributions and aggregated counts</a:t>
          </a:r>
        </a:p>
      </dsp:txBody>
      <dsp:txXfrm>
        <a:off x="3106069" y="595325"/>
        <a:ext cx="2015822" cy="563724"/>
      </dsp:txXfrm>
    </dsp:sp>
    <dsp:sp modelId="{99CBF0C0-0B52-4CC7-B356-8A8B7C297A4C}">
      <dsp:nvSpPr>
        <dsp:cNvPr id="0" name=""/>
        <dsp:cNvSpPr/>
      </dsp:nvSpPr>
      <dsp:spPr>
        <a:xfrm>
          <a:off x="1038082" y="1211451"/>
          <a:ext cx="6252107" cy="2972274"/>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58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Controlled Access</a:t>
          </a:r>
        </a:p>
        <a:p>
          <a:pPr marL="0" lvl="0" indent="0" algn="ctr" defTabSz="533400">
            <a:lnSpc>
              <a:spcPct val="100000"/>
            </a:lnSpc>
            <a:spcBef>
              <a:spcPct val="0"/>
            </a:spcBef>
            <a:spcAft>
              <a:spcPts val="0"/>
            </a:spcAft>
            <a:buNone/>
          </a:pPr>
          <a:r>
            <a:rPr lang="en-US" sz="1200" kern="1200" dirty="0"/>
            <a:t>Individual-level survey, electronic health record, and derived data </a:t>
          </a:r>
        </a:p>
      </dsp:txBody>
      <dsp:txXfrm>
        <a:off x="3071580" y="1389787"/>
        <a:ext cx="2185111" cy="535009"/>
      </dsp:txXfrm>
    </dsp:sp>
    <dsp:sp modelId="{217EE660-3A14-41CD-9F13-850380787D33}">
      <dsp:nvSpPr>
        <dsp:cNvPr id="0" name=""/>
        <dsp:cNvSpPr/>
      </dsp:nvSpPr>
      <dsp:spPr>
        <a:xfrm>
          <a:off x="1638151" y="2106233"/>
          <a:ext cx="5021162" cy="211493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endParaRPr lang="en-US" sz="1400" b="1" kern="1200" dirty="0"/>
        </a:p>
        <a:p>
          <a:pPr marL="0" lvl="0" indent="0" algn="ctr" defTabSz="622300">
            <a:lnSpc>
              <a:spcPct val="90000"/>
            </a:lnSpc>
            <a:spcBef>
              <a:spcPct val="0"/>
            </a:spcBef>
            <a:spcAft>
              <a:spcPct val="35000"/>
            </a:spcAft>
            <a:buNone/>
          </a:pPr>
          <a:r>
            <a:rPr lang="en-US" sz="1200" b="1" kern="1200" dirty="0"/>
            <a:t>Sensitive Variables</a:t>
          </a:r>
        </a:p>
        <a:p>
          <a:pPr marL="0" lvl="0" indent="0" algn="ctr" defTabSz="622300">
            <a:lnSpc>
              <a:spcPct val="100000"/>
            </a:lnSpc>
            <a:spcBef>
              <a:spcPct val="0"/>
            </a:spcBef>
            <a:spcAft>
              <a:spcPts val="0"/>
            </a:spcAft>
            <a:buNone/>
          </a:pPr>
          <a:r>
            <a:rPr lang="en-US" sz="1200" kern="1200" dirty="0"/>
            <a:t>Variables with group or individual stigma or risk for reidentification</a:t>
          </a:r>
        </a:p>
        <a:p>
          <a:pPr marL="0" lvl="0" indent="0" algn="ctr" defTabSz="622300">
            <a:lnSpc>
              <a:spcPct val="90000"/>
            </a:lnSpc>
            <a:spcBef>
              <a:spcPct val="0"/>
            </a:spcBef>
            <a:spcAft>
              <a:spcPct val="35000"/>
            </a:spcAft>
            <a:buNone/>
          </a:pPr>
          <a:endParaRPr lang="en-US" sz="1200" kern="1200" dirty="0"/>
        </a:p>
      </dsp:txBody>
      <dsp:txXfrm>
        <a:off x="2978802" y="2264853"/>
        <a:ext cx="2339861" cy="475860"/>
      </dsp:txXfrm>
    </dsp:sp>
    <dsp:sp modelId="{CF602974-D8C0-499E-86F9-F60A2A34C2AD}">
      <dsp:nvSpPr>
        <dsp:cNvPr id="0" name=""/>
        <dsp:cNvSpPr/>
      </dsp:nvSpPr>
      <dsp:spPr>
        <a:xfrm>
          <a:off x="2662305" y="2962625"/>
          <a:ext cx="2999119" cy="1230577"/>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PHI Linkages</a:t>
          </a:r>
        </a:p>
        <a:p>
          <a:pPr marL="0" lvl="0" indent="0" algn="ctr" defTabSz="533400">
            <a:lnSpc>
              <a:spcPct val="100000"/>
            </a:lnSpc>
            <a:spcBef>
              <a:spcPct val="0"/>
            </a:spcBef>
            <a:spcAft>
              <a:spcPct val="35000"/>
            </a:spcAft>
            <a:buNone/>
          </a:pPr>
          <a:r>
            <a:rPr lang="en-US" sz="1200" kern="1200" dirty="0"/>
            <a:t>No shared access to 18 HIPAA identifiers; in-house linkages available to all investigators</a:t>
          </a:r>
        </a:p>
      </dsp:txBody>
      <dsp:txXfrm>
        <a:off x="3101516" y="3270270"/>
        <a:ext cx="2120697" cy="615288"/>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4/4/2022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03C395-96D9-3549-B668-03A5D401BEEB}" type="datetimeFigureOut">
              <a:rPr lang="en-US" smtClean="0"/>
              <a:t>4/4/2022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459DD9-C07A-0F4A-BE38-5AFB42BB2A68}" type="slidenum">
              <a:rPr lang="en-US" smtClean="0"/>
              <a:t>‹#›</a:t>
            </a:fld>
            <a:endParaRPr lang="en-US"/>
          </a:p>
        </p:txBody>
      </p:sp>
    </p:spTree>
    <p:extLst>
      <p:ext uri="{BB962C8B-B14F-4D97-AF65-F5344CB8AC3E}">
        <p14:creationId xmlns:p14="http://schemas.microsoft.com/office/powerpoint/2010/main" val="21610538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459DD9-C07A-0F4A-BE38-5AFB42BB2A68}" type="slidenum">
              <a:rPr lang="en-US" smtClean="0"/>
              <a:t>1</a:t>
            </a:fld>
            <a:endParaRPr lang="en-US"/>
          </a:p>
        </p:txBody>
      </p:sp>
    </p:spTree>
    <p:extLst>
      <p:ext uri="{BB962C8B-B14F-4D97-AF65-F5344CB8AC3E}">
        <p14:creationId xmlns:p14="http://schemas.microsoft.com/office/powerpoint/2010/main" val="1662765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MyConnect is also where participants will eceive study related messages and provide their data.</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F1459DD9-C07A-0F4A-BE38-5AFB42BB2A68}"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711372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Electronic consent process on </a:t>
            </a:r>
            <a:r>
              <a:rPr lang="en-US" dirty="0" err="1"/>
              <a:t>MyConnect</a:t>
            </a:r>
            <a:r>
              <a:rPr lang="en-US" dirty="0"/>
              <a:t>- desktop and mobile versions. Potential participants will be guided to click through screens. </a:t>
            </a:r>
            <a:r>
              <a:rPr lang="en-US" dirty="0" err="1"/>
              <a:t>eConsent</a:t>
            </a:r>
            <a:r>
              <a:rPr lang="en-US" dirty="0"/>
              <a:t> screens break down the full informed consent form into digestible pieces of information. </a:t>
            </a:r>
          </a:p>
          <a:p>
            <a:r>
              <a:rPr lang="en-US" dirty="0"/>
              <a:t>Progress bar, electronic signing, download options available for informed consent and electronic health records release form (HIPAA)</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F1459DD9-C07A-0F4A-BE38-5AFB42BB2A68}"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369215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study activities for Connect participants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59DD9-C07A-0F4A-BE38-5AFB42BB2A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94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a:buChar char="•"/>
            </a:pPr>
            <a:r>
              <a:rPr lang="en-US" dirty="0"/>
              <a:t>As a reminder, we will be collecting blood, urine, and saliva samples at the clinic and in some cases saliva at home at the baseline recruitment collection.</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3672-96D8-4986-B027-0F97055E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212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Survey available on </a:t>
            </a:r>
            <a:r>
              <a:rPr lang="en-US" dirty="0" err="1"/>
              <a:t>MyConnect</a:t>
            </a:r>
            <a:r>
              <a:rPr lang="en-US" dirty="0"/>
              <a:t>- broken into four sections. Time estimate to answer questions in all sections is 1-2 hours. Can start answering, pause, and go back to complete answering at any time. We will be discussing administration of follow up surveys with PAB to determine approaches to encourage completion. </a:t>
            </a:r>
          </a:p>
          <a:p>
            <a:endParaRPr lang="en-US" dirty="0">
              <a:cs typeface="Calibri" panose="020F0502020204030204"/>
            </a:endParaRPr>
          </a:p>
          <a:p>
            <a:r>
              <a:rPr lang="en-US" b="1" dirty="0">
                <a:cs typeface="Calibri" panose="020F0502020204030204"/>
              </a:rPr>
              <a:t>Background and Overall Health:</a:t>
            </a:r>
            <a:r>
              <a:rPr lang="en-US" dirty="0">
                <a:cs typeface="Calibri" panose="020F0502020204030204"/>
              </a:rPr>
              <a:t> </a:t>
            </a:r>
            <a:r>
              <a:rPr lang="en-US" dirty="0"/>
              <a:t>background information, medical history, family history of cancer, general health, education and occupation</a:t>
            </a:r>
            <a:endParaRPr lang="en-US" dirty="0">
              <a:cs typeface="Calibri"/>
            </a:endParaRPr>
          </a:p>
          <a:p>
            <a:r>
              <a:rPr lang="en-US" b="1" dirty="0">
                <a:cs typeface="Calibri"/>
              </a:rPr>
              <a:t>Medications, Reproductive Health, Exercise, Sleep:</a:t>
            </a:r>
            <a:r>
              <a:rPr lang="en-US" dirty="0">
                <a:cs typeface="Calibri"/>
              </a:rPr>
              <a:t> medications, women's </a:t>
            </a:r>
            <a:r>
              <a:rPr lang="en-US" dirty="0"/>
              <a:t>reproductive health, physical activity, sleep</a:t>
            </a:r>
            <a:endParaRPr lang="en-US" dirty="0">
              <a:cs typeface="Calibri"/>
            </a:endParaRPr>
          </a:p>
          <a:p>
            <a:r>
              <a:rPr lang="en-US" b="1" dirty="0">
                <a:cs typeface="Calibri"/>
              </a:rPr>
              <a:t>Smoking, Alcohol, and Sun Exposure: </a:t>
            </a:r>
            <a:r>
              <a:rPr lang="en-US" dirty="0"/>
              <a:t>tobacco, marijuana, alcohol, sun exposure</a:t>
            </a:r>
            <a:endParaRPr lang="en-US" dirty="0">
              <a:cs typeface="Calibri"/>
            </a:endParaRPr>
          </a:p>
          <a:p>
            <a:r>
              <a:rPr lang="en-US" b="1" dirty="0">
                <a:cs typeface="Calibri"/>
              </a:rPr>
              <a:t>Where You Live and Work:</a:t>
            </a:r>
            <a:r>
              <a:rPr lang="en-US" dirty="0">
                <a:cs typeface="Calibri"/>
              </a:rPr>
              <a:t> </a:t>
            </a:r>
            <a:r>
              <a:rPr lang="en-US" dirty="0"/>
              <a:t>residential history, commuting</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2FB3672-96D8-4986-B027-0F97055E0CEE}"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964155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3672-96D8-4986-B027-0F97055E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16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to provide surveys every 6 months to a year with a combination of new content and repeat content to ascertain exposure updates. We also plan to send questionnaires to certain sub-populations, such as cancer patients.</a:t>
            </a:r>
          </a:p>
        </p:txBody>
      </p:sp>
      <p:sp>
        <p:nvSpPr>
          <p:cNvPr id="4" name="Slide Number Placeholder 3"/>
          <p:cNvSpPr>
            <a:spLocks noGrp="1"/>
          </p:cNvSpPr>
          <p:nvPr>
            <p:ph type="sldNum" sz="quarter" idx="5"/>
          </p:nvPr>
        </p:nvSpPr>
        <p:spPr/>
        <p:txBody>
          <a:bodyPr/>
          <a:lstStyle/>
          <a:p>
            <a:fld id="{02FB3672-96D8-4986-B027-0F97055E0CEE}" type="slidenum">
              <a:rPr lang="en-US" smtClean="0"/>
              <a:t>25</a:t>
            </a:fld>
            <a:endParaRPr lang="en-US" dirty="0"/>
          </a:p>
        </p:txBody>
      </p:sp>
    </p:spTree>
    <p:extLst>
      <p:ext uri="{BB962C8B-B14F-4D97-AF65-F5344CB8AC3E}">
        <p14:creationId xmlns:p14="http://schemas.microsoft.com/office/powerpoint/2010/main" val="1650096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Future data collection activities</a:t>
            </a:r>
          </a:p>
          <a:p>
            <a:endParaRPr lang="en-US" b="0" dirty="0"/>
          </a:p>
          <a:p>
            <a:r>
              <a:rPr lang="en-US" b="0" dirty="0"/>
              <a:t>Geocoding = the process where we try to assign precise latitude longitude coordinates to represent the physical location of an address on a map</a:t>
            </a:r>
          </a:p>
          <a:p>
            <a:endParaRPr lang="en-US" b="0" dirty="0"/>
          </a:p>
          <a:p>
            <a:r>
              <a:rPr lang="en-US" b="0" dirty="0"/>
              <a:t>All geocoding and linkages are planned to be done in-house</a:t>
            </a:r>
          </a:p>
        </p:txBody>
      </p:sp>
      <p:sp>
        <p:nvSpPr>
          <p:cNvPr id="4" name="Slide Number Placeholder 3"/>
          <p:cNvSpPr>
            <a:spLocks noGrp="1"/>
          </p:cNvSpPr>
          <p:nvPr>
            <p:ph type="sldNum" sz="quarter" idx="5"/>
          </p:nvPr>
        </p:nvSpPr>
        <p:spPr/>
        <p:txBody>
          <a:bodyPr/>
          <a:lstStyle/>
          <a:p>
            <a:fld id="{7A64B30D-982B-4AD8-A300-527D754A8F2F}" type="slidenum">
              <a:rPr lang="en-US" smtClean="0"/>
              <a:t>28</a:t>
            </a:fld>
            <a:endParaRPr lang="en-US"/>
          </a:p>
        </p:txBody>
      </p:sp>
    </p:spTree>
    <p:extLst>
      <p:ext uri="{BB962C8B-B14F-4D97-AF65-F5344CB8AC3E}">
        <p14:creationId xmlns:p14="http://schemas.microsoft.com/office/powerpoint/2010/main" val="908042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59DD9-C07A-0F4A-BE38-5AFB42BB2A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788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err="1"/>
              <a:t>Mapping</a:t>
            </a:r>
            <a:r>
              <a:rPr lang="es-ES" dirty="0"/>
              <a:t> to </a:t>
            </a:r>
            <a:r>
              <a:rPr lang="es-ES" dirty="0" err="1"/>
              <a:t>common</a:t>
            </a:r>
            <a:r>
              <a:rPr lang="es-ES" dirty="0"/>
              <a:t> </a:t>
            </a:r>
            <a:r>
              <a:rPr lang="es-ES" dirty="0" err="1"/>
              <a:t>thesaurus</a:t>
            </a:r>
            <a:r>
              <a:rPr lang="es-ES" dirty="0"/>
              <a:t> </a:t>
            </a:r>
            <a:r>
              <a:rPr lang="es-ES" dirty="0" err="1"/>
              <a:t>should</a:t>
            </a:r>
            <a:r>
              <a:rPr lang="es-ES" dirty="0"/>
              <a:t> be moved to </a:t>
            </a:r>
            <a:r>
              <a:rPr lang="es-ES" dirty="0" err="1"/>
              <a:t>interoperable</a:t>
            </a:r>
            <a:r>
              <a:rPr lang="es-ES" dirty="0"/>
              <a:t> – this is about data </a:t>
            </a:r>
            <a:r>
              <a:rPr lang="es-ES" dirty="0" err="1"/>
              <a:t>integration</a:t>
            </a:r>
            <a:r>
              <a:rPr lang="es-ES" dirty="0"/>
              <a:t>/</a:t>
            </a:r>
            <a:r>
              <a:rPr lang="es-ES" dirty="0" err="1"/>
              <a:t>harmonization</a:t>
            </a:r>
            <a:r>
              <a:rPr lang="es-ES" dirty="0"/>
              <a:t>.</a:t>
            </a:r>
          </a:p>
          <a:p>
            <a:pPr marL="171450" indent="-171450">
              <a:buFontTx/>
              <a:buChar char="-"/>
            </a:pPr>
            <a:endParaRPr lang="es-ES" dirty="0"/>
          </a:p>
          <a:p>
            <a:pPr marL="171450" indent="-171450">
              <a:buFontTx/>
              <a:buChar char="-"/>
            </a:pPr>
            <a:r>
              <a:rPr lang="es-ES" dirty="0"/>
              <a:t>I know you like the </a:t>
            </a:r>
            <a:r>
              <a:rPr lang="es-ES" dirty="0" err="1"/>
              <a:t>slide</a:t>
            </a:r>
            <a:r>
              <a:rPr lang="es-ES" dirty="0"/>
              <a:t>, </a:t>
            </a:r>
            <a:r>
              <a:rPr lang="es-ES" dirty="0" err="1"/>
              <a:t>but</a:t>
            </a:r>
            <a:r>
              <a:rPr lang="es-ES" dirty="0"/>
              <a:t> I </a:t>
            </a:r>
            <a:r>
              <a:rPr lang="es-ES" dirty="0" err="1"/>
              <a:t>think</a:t>
            </a:r>
            <a:r>
              <a:rPr lang="es-ES" dirty="0"/>
              <a:t> it will </a:t>
            </a:r>
            <a:r>
              <a:rPr lang="es-ES" dirty="0" err="1"/>
              <a:t>confuse</a:t>
            </a:r>
            <a:r>
              <a:rPr lang="es-ES" dirty="0"/>
              <a:t> more </a:t>
            </a:r>
            <a:r>
              <a:rPr lang="es-ES" dirty="0" err="1"/>
              <a:t>than</a:t>
            </a:r>
            <a:r>
              <a:rPr lang="es-ES" dirty="0"/>
              <a:t> help – it </a:t>
            </a:r>
            <a:r>
              <a:rPr lang="es-ES" dirty="0" err="1"/>
              <a:t>doesn’t</a:t>
            </a:r>
            <a:r>
              <a:rPr lang="es-ES" dirty="0"/>
              <a:t> </a:t>
            </a:r>
            <a:r>
              <a:rPr lang="es-ES" dirty="0" err="1"/>
              <a:t>completely</a:t>
            </a:r>
            <a:r>
              <a:rPr lang="es-ES" dirty="0"/>
              <a:t>  match the framework we use in the </a:t>
            </a:r>
            <a:r>
              <a:rPr lang="es-ES" dirty="0" err="1"/>
              <a:t>paper</a:t>
            </a:r>
            <a:r>
              <a:rPr lang="es-ES" dirty="0"/>
              <a:t>.  I </a:t>
            </a:r>
            <a:r>
              <a:rPr lang="es-ES" dirty="0" err="1"/>
              <a:t>would</a:t>
            </a:r>
            <a:r>
              <a:rPr lang="es-ES" dirty="0"/>
              <a:t> </a:t>
            </a:r>
            <a:r>
              <a:rPr lang="es-ES" dirty="0" err="1"/>
              <a:t>move</a:t>
            </a:r>
            <a:r>
              <a:rPr lang="es-ES" dirty="0"/>
              <a:t> this to </a:t>
            </a:r>
            <a:r>
              <a:rPr lang="es-ES" dirty="0" err="1"/>
              <a:t>another</a:t>
            </a:r>
            <a:r>
              <a:rPr lang="es-ES" dirty="0"/>
              <a:t> </a:t>
            </a:r>
            <a:r>
              <a:rPr lang="es-ES" dirty="0" err="1"/>
              <a:t>meeting</a:t>
            </a:r>
            <a:r>
              <a:rPr lang="es-ES" dirty="0"/>
              <a:t> </a:t>
            </a:r>
            <a:r>
              <a:rPr lang="es-ES" dirty="0" err="1"/>
              <a:t>when</a:t>
            </a:r>
            <a:r>
              <a:rPr lang="es-ES" dirty="0"/>
              <a:t> we </a:t>
            </a:r>
            <a:r>
              <a:rPr lang="es-ES" dirty="0" err="1"/>
              <a:t>have</a:t>
            </a:r>
            <a:r>
              <a:rPr lang="es-ES" dirty="0"/>
              <a:t> more time to </a:t>
            </a:r>
            <a:r>
              <a:rPr lang="es-ES" dirty="0" err="1"/>
              <a:t>focus</a:t>
            </a:r>
            <a:r>
              <a:rPr lang="es-ES" dirty="0"/>
              <a:t> on FAIR and </a:t>
            </a:r>
            <a:r>
              <a:rPr lang="es-ES" dirty="0" err="1"/>
              <a:t>what</a:t>
            </a:r>
            <a:r>
              <a:rPr lang="es-ES" dirty="0"/>
              <a:t> it </a:t>
            </a:r>
            <a:r>
              <a:rPr lang="es-ES" dirty="0" err="1"/>
              <a:t>means</a:t>
            </a:r>
            <a:r>
              <a:rPr lang="es-ES" dirty="0"/>
              <a:t> in practice for Connect and data </a:t>
            </a:r>
            <a:r>
              <a:rPr lang="es-ES" dirty="0" err="1"/>
              <a:t>integration</a:t>
            </a:r>
            <a:r>
              <a:rPr lang="es-ES" dirty="0"/>
              <a:t> with </a:t>
            </a:r>
            <a:r>
              <a:rPr lang="es-ES" dirty="0" err="1"/>
              <a:t>other</a:t>
            </a:r>
            <a:r>
              <a:rPr lang="es-ES" dirty="0"/>
              <a:t> </a:t>
            </a:r>
            <a:r>
              <a:rPr lang="es-ES" dirty="0" err="1"/>
              <a:t>cohorts</a:t>
            </a:r>
            <a:r>
              <a:rPr lang="es-ES" dirty="0"/>
              <a:t>. </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F1459DD9-C07A-0F4A-BE38-5AFB42BB2A68}"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670439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658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Connect will address key research priorities in epidemiological research. </a:t>
            </a:r>
          </a:p>
          <a:p>
            <a:pPr marL="171450" marR="0" lvl="0" indent="-171450" algn="l" defTabSz="4658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priorities include identification of emerging exposures and further elucidation of previously known risk factors associated with cancer risk through use of novel biomarkers and cutting-edge methodology. </a:t>
            </a:r>
          </a:p>
          <a:p>
            <a:pPr marL="171450" marR="0" lvl="0" indent="-171450" algn="l" defTabSz="4658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Exposure, biomarker and genomic data will advance risk prediction efforts.</a:t>
            </a:r>
          </a:p>
          <a:p>
            <a:pPr marL="171450" marR="0" lvl="0" indent="-171450" algn="l" defTabSz="4658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The resource will also include biospecimens and images for studies of natural history of cancer, tumor heterogeneity, and early markers of detection.</a:t>
            </a:r>
          </a:p>
          <a:p>
            <a:pPr marL="171450" marR="0" lvl="0" indent="-171450" algn="l" defTabSz="4658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Diverse populations reflecting the racial and ethnic distribution of the US population</a:t>
            </a:r>
          </a:p>
          <a:p>
            <a:pPr marL="171450" marR="0" lvl="0" indent="-171450" algn="l" defTabSz="4658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9CDB84-6379-1F44-96F5-F608CECD5D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132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defRPr/>
            </a:pPr>
            <a:r>
              <a:rPr lang="en-US" dirty="0">
                <a:cs typeface="Calibri"/>
              </a:rPr>
              <a:t>The Connect data ecosystem has three layers.</a:t>
            </a:r>
          </a:p>
          <a:p>
            <a:pPr marL="171450" indent="-171450">
              <a:buFont typeface="Arial"/>
              <a:buChar char="•"/>
              <a:defRPr/>
            </a:pPr>
            <a:r>
              <a:rPr lang="en-US" dirty="0">
                <a:cs typeface="Calibri"/>
              </a:rPr>
              <a:t>Starting at the most visible layers, the front-end interfaces can be created for different user groups. In this diagram, you see the MyConnect participant app, where the participants complete study activities and receive study communications, dashboards for the study staff to monitor recruitment progress, and a dashboard for scientists accessing the epidemiologic data. Access to each interface can be controlled using authentication and authorization protocols.</a:t>
            </a:r>
          </a:p>
          <a:p>
            <a:pPr marL="171450" indent="-171450">
              <a:buFont typeface="Arial"/>
              <a:buChar char="•"/>
              <a:defRPr/>
            </a:pPr>
            <a:r>
              <a:rPr lang="en-US" dirty="0">
                <a:cs typeface="Calibri"/>
              </a:rPr>
              <a:t>The middle layer of APIs connects the dashboards/apps to the back end data storage. APIs can also be used to integrate the Connect ecosystem with other data sources (like wearables) and services (like our communication service, Twilio).</a:t>
            </a:r>
          </a:p>
          <a:p>
            <a:pPr marL="171450" indent="-171450">
              <a:buFont typeface="Arial"/>
              <a:buChar char="•"/>
              <a:defRPr/>
            </a:pPr>
            <a:r>
              <a:rPr lang="en-US" dirty="0">
                <a:cs typeface="Calibri"/>
              </a:rPr>
              <a:t>The backend data storage uses Google Cloud Platform, a resource available to the NIH </a:t>
            </a:r>
            <a:r>
              <a:rPr lang="en-US">
                <a:cs typeface="Calibri"/>
              </a:rPr>
              <a:t>community through STRIDES.</a:t>
            </a:r>
            <a:endParaRPr lang="en-US" dirty="0">
              <a:cs typeface="Calibri"/>
            </a:endParaRPr>
          </a:p>
          <a:p>
            <a:pPr marL="171450" indent="-171450">
              <a:buFont typeface="Arial"/>
              <a:buChar char="•"/>
              <a:defRP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F1459DD9-C07A-0F4A-BE38-5AFB42BB2A68}"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4052795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lot of progress in this area since the last update.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3672-96D8-4986-B027-0F97055E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238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a:buFont typeface="Arial"/>
              <a:buChar char="•"/>
            </a:pPr>
            <a:r>
              <a:rPr lang="en-US">
                <a:cs typeface="Calibri"/>
              </a:rPr>
              <a:t>Next we would like to review our overall plan for study governance. </a:t>
            </a:r>
            <a:endParaRPr lang="en-US" dirty="0">
              <a:cs typeface="Calibri"/>
            </a:endParaRPr>
          </a:p>
          <a:p>
            <a:pPr marL="171450" lvl="1" indent="-171450">
              <a:buFont typeface="Arial"/>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1459DD9-C07A-0F4A-BE38-5AFB42BB2A68}" type="slidenum">
              <a:rPr lang="en-US" smtClean="0"/>
              <a:t>39</a:t>
            </a:fld>
            <a:endParaRPr lang="en-US"/>
          </a:p>
        </p:txBody>
      </p:sp>
    </p:spTree>
    <p:extLst>
      <p:ext uri="{BB962C8B-B14F-4D97-AF65-F5344CB8AC3E}">
        <p14:creationId xmlns:p14="http://schemas.microsoft.com/office/powerpoint/2010/main" val="2475924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F1459DD9-C07A-0F4A-BE38-5AFB42BB2A68}" type="slidenum">
              <a:rPr lang="en-US" smtClean="0"/>
              <a:t>40</a:t>
            </a:fld>
            <a:endParaRPr lang="en-US"/>
          </a:p>
        </p:txBody>
      </p:sp>
    </p:spTree>
    <p:extLst>
      <p:ext uri="{BB962C8B-B14F-4D97-AF65-F5344CB8AC3E}">
        <p14:creationId xmlns:p14="http://schemas.microsoft.com/office/powerpoint/2010/main" val="3334091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F1459DD9-C07A-0F4A-BE38-5AFB42BB2A68}" type="slidenum">
              <a:rPr lang="en-US" smtClean="0"/>
              <a:t>41</a:t>
            </a:fld>
            <a:endParaRPr lang="en-US"/>
          </a:p>
        </p:txBody>
      </p:sp>
    </p:spTree>
    <p:extLst>
      <p:ext uri="{BB962C8B-B14F-4D97-AF65-F5344CB8AC3E}">
        <p14:creationId xmlns:p14="http://schemas.microsoft.com/office/powerpoint/2010/main" val="1703159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1459DD9-C07A-0F4A-BE38-5AFB42BB2A68}" type="slidenum">
              <a:rPr lang="en-US" smtClean="0"/>
              <a:t>43</a:t>
            </a:fld>
            <a:endParaRPr lang="en-US"/>
          </a:p>
        </p:txBody>
      </p:sp>
    </p:spTree>
    <p:extLst>
      <p:ext uri="{BB962C8B-B14F-4D97-AF65-F5344CB8AC3E}">
        <p14:creationId xmlns:p14="http://schemas.microsoft.com/office/powerpoint/2010/main" val="2986807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cs typeface="Calibri"/>
            </a:endParaRPr>
          </a:p>
        </p:txBody>
      </p:sp>
      <p:sp>
        <p:nvSpPr>
          <p:cNvPr id="4" name="Slide Number Placeholder 3"/>
          <p:cNvSpPr>
            <a:spLocks noGrp="1"/>
          </p:cNvSpPr>
          <p:nvPr>
            <p:ph type="sldNum" sz="quarter" idx="5"/>
          </p:nvPr>
        </p:nvSpPr>
        <p:spPr/>
        <p:txBody>
          <a:bodyPr/>
          <a:lstStyle/>
          <a:p>
            <a:fld id="{02FB3672-96D8-4986-B027-0F97055E0CEE}" type="slidenum">
              <a:rPr lang="en-US" smtClean="0"/>
              <a:t>44</a:t>
            </a:fld>
            <a:endParaRPr lang="en-US" dirty="0"/>
          </a:p>
        </p:txBody>
      </p:sp>
    </p:spTree>
    <p:extLst>
      <p:ext uri="{BB962C8B-B14F-4D97-AF65-F5344CB8AC3E}">
        <p14:creationId xmlns:p14="http://schemas.microsoft.com/office/powerpoint/2010/main" val="3662769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Uncircle</a:t>
            </a:r>
            <a:r>
              <a:rPr lang="en-US" dirty="0"/>
              <a:t> it.</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F1459DD9-C07A-0F4A-BE38-5AFB42BB2A68}"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151692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1459DD9-C07A-0F4A-BE38-5AFB42BB2A68}" type="slidenum">
              <a:rPr lang="en-US" smtClean="0"/>
              <a:t>46</a:t>
            </a:fld>
            <a:endParaRPr lang="en-US"/>
          </a:p>
        </p:txBody>
      </p:sp>
    </p:spTree>
    <p:extLst>
      <p:ext uri="{BB962C8B-B14F-4D97-AF65-F5344CB8AC3E}">
        <p14:creationId xmlns:p14="http://schemas.microsoft.com/office/powerpoint/2010/main" val="4001667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cs typeface="Calibri"/>
            </a:endParaRPr>
          </a:p>
        </p:txBody>
      </p:sp>
      <p:sp>
        <p:nvSpPr>
          <p:cNvPr id="4" name="Slide Number Placeholder 3"/>
          <p:cNvSpPr>
            <a:spLocks noGrp="1"/>
          </p:cNvSpPr>
          <p:nvPr>
            <p:ph type="sldNum" sz="quarter" idx="5"/>
          </p:nvPr>
        </p:nvSpPr>
        <p:spPr/>
        <p:txBody>
          <a:bodyPr/>
          <a:lstStyle/>
          <a:p>
            <a:fld id="{02FB3672-96D8-4986-B027-0F97055E0CEE}" type="slidenum">
              <a:rPr lang="en-US" smtClean="0"/>
              <a:t>47</a:t>
            </a:fld>
            <a:endParaRPr lang="en-US" dirty="0"/>
          </a:p>
        </p:txBody>
      </p:sp>
    </p:spTree>
    <p:extLst>
      <p:ext uri="{BB962C8B-B14F-4D97-AF65-F5344CB8AC3E}">
        <p14:creationId xmlns:p14="http://schemas.microsoft.com/office/powerpoint/2010/main" val="1332048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B3672-96D8-4986-B027-0F97055E0CEE}" type="slidenum">
              <a:rPr lang="en-US" smtClean="0"/>
              <a:t>5</a:t>
            </a:fld>
            <a:endParaRPr lang="en-US" dirty="0"/>
          </a:p>
        </p:txBody>
      </p:sp>
    </p:spTree>
    <p:extLst>
      <p:ext uri="{BB962C8B-B14F-4D97-AF65-F5344CB8AC3E}">
        <p14:creationId xmlns:p14="http://schemas.microsoft.com/office/powerpoint/2010/main" val="3908912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ighlight>
                <a:srgbClr val="FFFF00"/>
              </a:highlight>
            </a:endParaRPr>
          </a:p>
        </p:txBody>
      </p:sp>
      <p:sp>
        <p:nvSpPr>
          <p:cNvPr id="4" name="Slide Number Placeholder 3"/>
          <p:cNvSpPr>
            <a:spLocks noGrp="1"/>
          </p:cNvSpPr>
          <p:nvPr>
            <p:ph type="sldNum" sz="quarter" idx="10"/>
          </p:nvPr>
        </p:nvSpPr>
        <p:spPr/>
        <p:txBody>
          <a:bodyPr/>
          <a:lstStyle/>
          <a:p>
            <a:fld id="{F1459DD9-C07A-0F4A-BE38-5AFB42BB2A68}" type="slidenum">
              <a:rPr lang="en-US" smtClean="0"/>
              <a:t>48</a:t>
            </a:fld>
            <a:endParaRPr lang="en-US" dirty="0"/>
          </a:p>
        </p:txBody>
      </p:sp>
    </p:spTree>
    <p:extLst>
      <p:ext uri="{BB962C8B-B14F-4D97-AF65-F5344CB8AC3E}">
        <p14:creationId xmlns:p14="http://schemas.microsoft.com/office/powerpoint/2010/main" val="1082155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FB3672-96D8-4986-B027-0F97055E0CEE}" type="slidenum">
              <a:rPr lang="en-US" smtClean="0"/>
              <a:t>49</a:t>
            </a:fld>
            <a:endParaRPr lang="en-US" dirty="0"/>
          </a:p>
        </p:txBody>
      </p:sp>
    </p:spTree>
    <p:extLst>
      <p:ext uri="{BB962C8B-B14F-4D97-AF65-F5344CB8AC3E}">
        <p14:creationId xmlns:p14="http://schemas.microsoft.com/office/powerpoint/2010/main" val="4051387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2FB3672-96D8-4986-B027-0F97055E0CEE}" type="slidenum">
              <a:rPr lang="en-US" smtClean="0"/>
              <a:t>51</a:t>
            </a:fld>
            <a:endParaRPr lang="en-US" dirty="0"/>
          </a:p>
        </p:txBody>
      </p:sp>
    </p:spTree>
    <p:extLst>
      <p:ext uri="{BB962C8B-B14F-4D97-AF65-F5344CB8AC3E}">
        <p14:creationId xmlns:p14="http://schemas.microsoft.com/office/powerpoint/2010/main" val="4108933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a:buChar char="•"/>
              <a:defRPr/>
            </a:pPr>
            <a:r>
              <a:rPr lang="en-US" dirty="0"/>
              <a:t>Serial survey, EMR pushes, and biospecimen collections - to observe longitudinal changes over time and capture windows when most people are at highest risk of cancer.</a:t>
            </a:r>
          </a:p>
          <a:p>
            <a:pPr>
              <a:defRPr/>
            </a:pP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F1459DD9-C07A-0F4A-BE38-5AFB42BB2A68}"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292932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Sites were identified from an open contract call for proposals from eligible health care systems. All were awarded. </a:t>
            </a:r>
          </a:p>
          <a:p>
            <a:pPr marL="171450" indent="-171450">
              <a:buFont typeface="Arial" panose="020B0604020202020204" pitchFamily="34" charset="0"/>
              <a:buChar char="•"/>
            </a:pPr>
            <a:r>
              <a:rPr lang="en-US" dirty="0"/>
              <a:t>We are currently planning to recruit from nine health care systems</a:t>
            </a:r>
          </a:p>
          <a:p>
            <a:pPr marL="171450" indent="-171450">
              <a:buFont typeface="Arial" panose="020B0604020202020204" pitchFamily="34" charset="0"/>
              <a:buChar char="•"/>
            </a:pPr>
            <a:r>
              <a:rPr lang="en-US" dirty="0"/>
              <a:t>Hoping to recruit 10% of the base population.</a:t>
            </a:r>
          </a:p>
        </p:txBody>
      </p:sp>
      <p:sp>
        <p:nvSpPr>
          <p:cNvPr id="4" name="Slide Number Placeholder 3"/>
          <p:cNvSpPr>
            <a:spLocks noGrp="1"/>
          </p:cNvSpPr>
          <p:nvPr>
            <p:ph type="sldNum" sz="quarter" idx="5"/>
          </p:nvPr>
        </p:nvSpPr>
        <p:spPr/>
        <p:txBody>
          <a:bodyPr/>
          <a:lstStyle/>
          <a:p>
            <a:fld id="{02FB3672-96D8-4986-B027-0F97055E0CEE}" type="slidenum">
              <a:rPr lang="en-US" smtClean="0"/>
              <a:t>7</a:t>
            </a:fld>
            <a:endParaRPr lang="en-US" dirty="0"/>
          </a:p>
        </p:txBody>
      </p:sp>
    </p:spTree>
    <p:extLst>
      <p:ext uri="{BB962C8B-B14F-4D97-AF65-F5344CB8AC3E}">
        <p14:creationId xmlns:p14="http://schemas.microsoft.com/office/powerpoint/2010/main" val="51115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Aligns with US Census 2018</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59DD9-C07A-0F4A-BE38-5AFB42BB2A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69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value</a:t>
            </a:r>
            <a:r>
              <a:rPr lang="en-US" dirty="0"/>
              <a:t> proposition is displayed on our Connect homepage. This public website is designed to engender trust and enthusiasm for the study; to entice potential participants to learn more. </a:t>
            </a:r>
          </a:p>
          <a:p>
            <a:pPr marL="171450" indent="-171450">
              <a:buFont typeface="Arial"/>
              <a:buChar char="•"/>
            </a:pPr>
            <a:r>
              <a:rPr lang="en-US" dirty="0"/>
              <a:t>The value proposition is the anchor of all of our communications with participants and conveys the intended value of participation. It was created in partnership with the Office of Communications and Public Liaison. It has gone through a number of iterations, and we’ve received input on various ideas from stakeholders including our participant advisory board members. We are following best practices and designing communications and marketing materials that are fully in line with all federal requirements and NCI branding.</a:t>
            </a:r>
          </a:p>
          <a:p>
            <a:endParaRPr lang="en-US" dirty="0">
              <a:cs typeface="Calibri"/>
            </a:endParaRPr>
          </a:p>
        </p:txBody>
      </p:sp>
      <p:sp>
        <p:nvSpPr>
          <p:cNvPr id="4" name="Slide Number Placeholder 3"/>
          <p:cNvSpPr>
            <a:spLocks noGrp="1"/>
          </p:cNvSpPr>
          <p:nvPr>
            <p:ph type="sldNum" sz="quarter" idx="5"/>
          </p:nvPr>
        </p:nvSpPr>
        <p:spPr/>
        <p:txBody>
          <a:bodyPr/>
          <a:lstStyle/>
          <a:p>
            <a:fld id="{F1459DD9-C07A-0F4A-BE38-5AFB42BB2A68}" type="slidenum">
              <a:rPr lang="en-US" smtClean="0"/>
              <a:t>10</a:t>
            </a:fld>
            <a:endParaRPr lang="en-US"/>
          </a:p>
        </p:txBody>
      </p:sp>
    </p:spTree>
    <p:extLst>
      <p:ext uri="{BB962C8B-B14F-4D97-AF65-F5344CB8AC3E}">
        <p14:creationId xmlns:p14="http://schemas.microsoft.com/office/powerpoint/2010/main" val="3917846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459DD9-C07A-0F4A-BE38-5AFB42BB2A68}" type="slidenum">
              <a:rPr lang="en-US" smtClean="0"/>
              <a:t>11</a:t>
            </a:fld>
            <a:endParaRPr lang="en-US"/>
          </a:p>
        </p:txBody>
      </p:sp>
    </p:spTree>
    <p:extLst>
      <p:ext uri="{BB962C8B-B14F-4D97-AF65-F5344CB8AC3E}">
        <p14:creationId xmlns:p14="http://schemas.microsoft.com/office/powerpoint/2010/main" val="149006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lot of progress in this area since the last update.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3672-96D8-4986-B027-0F97055E0C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238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itle Slide">
    <p:bg>
      <p:bgPr>
        <a:solidFill>
          <a:srgbClr val="2A72A5"/>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4572000" y="1657884"/>
            <a:ext cx="3886200" cy="1056984"/>
          </a:xfrm>
          <a:prstGeom prst="rect">
            <a:avLst/>
          </a:prstGeom>
        </p:spPr>
        <p:txBody>
          <a:bodyPr lIns="0" tIns="0" rIns="0" bIns="0" anchor="ctr">
            <a:noAutofit/>
          </a:bodyPr>
          <a:lstStyle>
            <a:lvl1pPr algn="l">
              <a:defRPr sz="3400" b="1" i="0">
                <a:solidFill>
                  <a:srgbClr val="FFFFFF"/>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4572000" y="3023830"/>
            <a:ext cx="3886200" cy="284775"/>
          </a:xfrm>
        </p:spPr>
        <p:txBody>
          <a:bodyPr lIns="0" tIns="0" rIns="0" bIns="0" anchor="t">
            <a:noAutofit/>
          </a:bodyPr>
          <a:lstStyle>
            <a:lvl1pPr marL="0" indent="0" algn="l">
              <a:buNone/>
              <a:defRPr sz="1600" b="1" i="0" spc="100">
                <a:solidFill>
                  <a:srgbClr val="FFBF17"/>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a:t>
            </a:r>
          </a:p>
        </p:txBody>
      </p:sp>
      <p:sp>
        <p:nvSpPr>
          <p:cNvPr id="9" name="Date Placeholder 3"/>
          <p:cNvSpPr>
            <a:spLocks noGrp="1"/>
          </p:cNvSpPr>
          <p:nvPr>
            <p:ph type="dt" sz="half" idx="2"/>
          </p:nvPr>
        </p:nvSpPr>
        <p:spPr>
          <a:xfrm>
            <a:off x="6674176" y="4456480"/>
            <a:ext cx="1784023" cy="355932"/>
          </a:xfrm>
          <a:prstGeom prst="rect">
            <a:avLst/>
          </a:prstGeom>
        </p:spPr>
        <p:txBody>
          <a:bodyPr vert="horz" lIns="0" tIns="0" rIns="0" bIns="0" rtlCol="0" anchor="ctr"/>
          <a:lstStyle>
            <a:lvl1pPr algn="r" fontAlgn="auto">
              <a:spcBef>
                <a:spcPts val="0"/>
              </a:spcBef>
              <a:spcAft>
                <a:spcPts val="0"/>
              </a:spcAft>
              <a:defRPr lang="en-US" sz="1100" smtClean="0">
                <a:solidFill>
                  <a:schemeClr val="bg1"/>
                </a:solidFill>
                <a:latin typeface="+mj-lt"/>
              </a:defRPr>
            </a:lvl1pPr>
          </a:lstStyle>
          <a:p>
            <a:pPr>
              <a:defRPr/>
            </a:pPr>
            <a:r>
              <a:rPr lang="en-US" dirty="0"/>
              <a:t>Insert Date</a:t>
            </a:r>
            <a:endParaRPr lang="en-US" sz="1100" dirty="0"/>
          </a:p>
        </p:txBody>
      </p:sp>
      <p:pic>
        <p:nvPicPr>
          <p:cNvPr id="3" name="Picture 2" descr="Logo, company name&#10;&#10;Description automatically generated">
            <a:extLst>
              <a:ext uri="{FF2B5EF4-FFF2-40B4-BE49-F238E27FC236}">
                <a16:creationId xmlns:a16="http://schemas.microsoft.com/office/drawing/2014/main" id="{CF1AD581-9D5C-D643-AEB3-C7E4EA5BEE7A}"/>
              </a:ext>
            </a:extLst>
          </p:cNvPr>
          <p:cNvPicPr>
            <a:picLocks noChangeAspect="1"/>
          </p:cNvPicPr>
          <p:nvPr userDrawn="1"/>
        </p:nvPicPr>
        <p:blipFill>
          <a:blip r:embed="rId2"/>
          <a:stretch>
            <a:fillRect/>
          </a:stretch>
        </p:blipFill>
        <p:spPr>
          <a:xfrm>
            <a:off x="603000" y="1801634"/>
            <a:ext cx="2868508" cy="835965"/>
          </a:xfrm>
          <a:prstGeom prst="rect">
            <a:avLst/>
          </a:prstGeom>
        </p:spPr>
      </p:pic>
      <p:sp>
        <p:nvSpPr>
          <p:cNvPr id="7" name="Text Placeholder 7">
            <a:extLst>
              <a:ext uri="{FF2B5EF4-FFF2-40B4-BE49-F238E27FC236}">
                <a16:creationId xmlns:a16="http://schemas.microsoft.com/office/drawing/2014/main" id="{24A29F00-E6DE-AF46-AFC9-A31EA7881604}"/>
              </a:ext>
            </a:extLst>
          </p:cNvPr>
          <p:cNvSpPr>
            <a:spLocks noGrp="1"/>
          </p:cNvSpPr>
          <p:nvPr>
            <p:ph type="body" sz="quarter" idx="10" hasCustomPrompt="1"/>
          </p:nvPr>
        </p:nvSpPr>
        <p:spPr>
          <a:xfrm>
            <a:off x="4572000" y="3344640"/>
            <a:ext cx="3886199" cy="760148"/>
          </a:xfrm>
        </p:spPr>
        <p:txBody>
          <a:bodyPr/>
          <a:lstStyle>
            <a:lvl1pPr marL="7938" indent="-7938">
              <a:buNone/>
              <a:tabLst/>
              <a:defRPr sz="1400">
                <a:solidFill>
                  <a:schemeClr val="bg1"/>
                </a:solidFill>
              </a:defRPr>
            </a:lvl1pPr>
            <a:lvl2pPr>
              <a:buNone/>
              <a:defRPr sz="1400">
                <a:solidFill>
                  <a:schemeClr val="bg1"/>
                </a:solidFill>
              </a:defRPr>
            </a:lvl2pPr>
            <a:lvl3pPr>
              <a:buNone/>
              <a:defRPr sz="1400">
                <a:solidFill>
                  <a:schemeClr val="bg1"/>
                </a:solidFill>
              </a:defRPr>
            </a:lvl3pPr>
            <a:lvl4pPr>
              <a:buNone/>
              <a:defRPr sz="1400">
                <a:solidFill>
                  <a:schemeClr val="bg1"/>
                </a:solidFill>
              </a:defRPr>
            </a:lvl4pPr>
            <a:lvl5pPr>
              <a:buNone/>
              <a:defRPr sz="1400">
                <a:solidFill>
                  <a:schemeClr val="bg1"/>
                </a:solidFill>
              </a:defRPr>
            </a:lvl5pPr>
          </a:lstStyle>
          <a:p>
            <a:pPr lvl="0"/>
            <a:r>
              <a:rPr lang="en-US" dirty="0"/>
              <a:t>Credentials Placeholder </a:t>
            </a:r>
          </a:p>
        </p:txBody>
      </p:sp>
    </p:spTree>
    <p:extLst>
      <p:ext uri="{BB962C8B-B14F-4D97-AF65-F5344CB8AC3E}">
        <p14:creationId xmlns:p14="http://schemas.microsoft.com/office/powerpoint/2010/main" val="312589286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Blue - No Foote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286000" y="835478"/>
            <a:ext cx="4572000" cy="3472543"/>
          </a:xfrm>
        </p:spPr>
        <p:txBody>
          <a:bodyPr anchor="ctr">
            <a:noAutofit/>
          </a:bodyPr>
          <a:lstStyle>
            <a:lvl1pPr marL="0" indent="0" algn="l">
              <a:spcAft>
                <a:spcPts val="0"/>
              </a:spcAft>
              <a:buNone/>
              <a:defRPr sz="1800" b="0" i="0" baseline="0">
                <a:solidFill>
                  <a:srgbClr val="FFFFFF"/>
                </a:solidFill>
                <a:latin typeface="+mn-lt"/>
                <a:cs typeface="SapientCentroSlab-Light"/>
              </a:defRPr>
            </a:lvl1pPr>
          </a:lstStyle>
          <a:p>
            <a:pPr lvl="0"/>
            <a:r>
              <a:rPr lang="en-US" dirty="0"/>
              <a:t>“Lorem ipsum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12" name="Text Box 14">
            <a:extLst>
              <a:ext uri="{FF2B5EF4-FFF2-40B4-BE49-F238E27FC236}">
                <a16:creationId xmlns:a16="http://schemas.microsoft.com/office/drawing/2014/main" id="{F89ED447-3235-1B4A-80AB-CBEBBC864616}"/>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spTree>
    <p:extLst>
      <p:ext uri="{BB962C8B-B14F-4D97-AF65-F5344CB8AC3E}">
        <p14:creationId xmlns:p14="http://schemas.microsoft.com/office/powerpoint/2010/main" val="3864593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 Footer">
    <p:spTree>
      <p:nvGrpSpPr>
        <p:cNvPr id="1" name=""/>
        <p:cNvGrpSpPr/>
        <p:nvPr/>
      </p:nvGrpSpPr>
      <p:grpSpPr>
        <a:xfrm>
          <a:off x="0" y="0"/>
          <a:ext cx="0" cy="0"/>
          <a:chOff x="0" y="0"/>
          <a:chExt cx="0" cy="0"/>
        </a:xfrm>
      </p:grpSpPr>
      <p:sp>
        <p:nvSpPr>
          <p:cNvPr id="10" name="Text Box 14">
            <a:extLst>
              <a:ext uri="{FF2B5EF4-FFF2-40B4-BE49-F238E27FC236}">
                <a16:creationId xmlns:a16="http://schemas.microsoft.com/office/drawing/2014/main" id="{50257639-95B0-7648-804A-FE10C60CA6C6}"/>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1" name="Title 1">
            <a:extLst>
              <a:ext uri="{FF2B5EF4-FFF2-40B4-BE49-F238E27FC236}">
                <a16:creationId xmlns:a16="http://schemas.microsoft.com/office/drawing/2014/main" id="{3CD0941F-3ADF-524A-AC25-3DEA5DA6130F}"/>
              </a:ext>
            </a:extLst>
          </p:cNvPr>
          <p:cNvSpPr>
            <a:spLocks noGrp="1"/>
          </p:cNvSpPr>
          <p:nvPr>
            <p:ph type="title"/>
          </p:nvPr>
        </p:nvSpPr>
        <p:spPr>
          <a:xfrm>
            <a:off x="457200" y="416316"/>
            <a:ext cx="8229600" cy="667916"/>
          </a:xfrm>
          <a:prstGeom prst="rect">
            <a:avLst/>
          </a:prstGeom>
        </p:spPr>
        <p:txBody>
          <a:bodyPr anchor="ctr"/>
          <a:lstStyle>
            <a:lvl1pPr>
              <a:defRPr sz="2000"/>
            </a:lvl1pPr>
          </a:lstStyle>
          <a:p>
            <a:r>
              <a:rPr lang="en-US" dirty="0"/>
              <a:t>Click to edit Master title style</a:t>
            </a:r>
          </a:p>
        </p:txBody>
      </p:sp>
      <p:sp>
        <p:nvSpPr>
          <p:cNvPr id="6" name="Content Placeholder 2">
            <a:extLst>
              <a:ext uri="{FF2B5EF4-FFF2-40B4-BE49-F238E27FC236}">
                <a16:creationId xmlns:a16="http://schemas.microsoft.com/office/drawing/2014/main" id="{9A8774C7-0064-304A-8BB1-8C6D5302CF54}"/>
              </a:ext>
            </a:extLst>
          </p:cNvPr>
          <p:cNvSpPr>
            <a:spLocks noGrp="1"/>
          </p:cNvSpPr>
          <p:nvPr>
            <p:ph sz="quarter" idx="15"/>
          </p:nvPr>
        </p:nvSpPr>
        <p:spPr>
          <a:xfrm>
            <a:off x="470878" y="1256233"/>
            <a:ext cx="8215921" cy="3273728"/>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F2013C99-B587-CA4C-850C-22EE5CD77341}"/>
              </a:ext>
            </a:extLst>
          </p:cNvPr>
          <p:cNvPicPr>
            <a:picLocks noChangeAspect="1"/>
          </p:cNvPicPr>
          <p:nvPr userDrawn="1"/>
        </p:nvPicPr>
        <p:blipFill>
          <a:blip r:embed="rId2"/>
          <a:srcRect/>
          <a:stretch/>
        </p:blipFill>
        <p:spPr>
          <a:xfrm>
            <a:off x="470879" y="4640366"/>
            <a:ext cx="1083222" cy="315682"/>
          </a:xfrm>
          <a:prstGeom prst="rect">
            <a:avLst/>
          </a:prstGeom>
        </p:spPr>
      </p:pic>
    </p:spTree>
    <p:extLst>
      <p:ext uri="{BB962C8B-B14F-4D97-AF65-F5344CB8AC3E}">
        <p14:creationId xmlns:p14="http://schemas.microsoft.com/office/powerpoint/2010/main" val="248006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 No Footer">
    <p:spTree>
      <p:nvGrpSpPr>
        <p:cNvPr id="1" name=""/>
        <p:cNvGrpSpPr/>
        <p:nvPr/>
      </p:nvGrpSpPr>
      <p:grpSpPr>
        <a:xfrm>
          <a:off x="0" y="0"/>
          <a:ext cx="0" cy="0"/>
          <a:chOff x="0" y="0"/>
          <a:chExt cx="0" cy="0"/>
        </a:xfrm>
      </p:grpSpPr>
      <p:sp>
        <p:nvSpPr>
          <p:cNvPr id="10" name="Text Box 14">
            <a:extLst>
              <a:ext uri="{FF2B5EF4-FFF2-40B4-BE49-F238E27FC236}">
                <a16:creationId xmlns:a16="http://schemas.microsoft.com/office/drawing/2014/main" id="{50257639-95B0-7648-804A-FE10C60CA6C6}"/>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1" name="Title 1">
            <a:extLst>
              <a:ext uri="{FF2B5EF4-FFF2-40B4-BE49-F238E27FC236}">
                <a16:creationId xmlns:a16="http://schemas.microsoft.com/office/drawing/2014/main" id="{3CD0941F-3ADF-524A-AC25-3DEA5DA6130F}"/>
              </a:ext>
            </a:extLst>
          </p:cNvPr>
          <p:cNvSpPr>
            <a:spLocks noGrp="1"/>
          </p:cNvSpPr>
          <p:nvPr>
            <p:ph type="title"/>
          </p:nvPr>
        </p:nvSpPr>
        <p:spPr>
          <a:xfrm>
            <a:off x="457200" y="416316"/>
            <a:ext cx="8229600" cy="667916"/>
          </a:xfrm>
          <a:prstGeom prst="rect">
            <a:avLst/>
          </a:prstGeom>
        </p:spPr>
        <p:txBody>
          <a:bodyPr anchor="ctr"/>
          <a:lstStyle>
            <a:lvl1pPr>
              <a:defRPr sz="2000"/>
            </a:lvl1pPr>
          </a:lstStyle>
          <a:p>
            <a:r>
              <a:rPr lang="en-US" dirty="0"/>
              <a:t>Click to edit Master title style</a:t>
            </a:r>
          </a:p>
        </p:txBody>
      </p:sp>
      <p:sp>
        <p:nvSpPr>
          <p:cNvPr id="6" name="Content Placeholder 2">
            <a:extLst>
              <a:ext uri="{FF2B5EF4-FFF2-40B4-BE49-F238E27FC236}">
                <a16:creationId xmlns:a16="http://schemas.microsoft.com/office/drawing/2014/main" id="{9A8774C7-0064-304A-8BB1-8C6D5302CF54}"/>
              </a:ext>
            </a:extLst>
          </p:cNvPr>
          <p:cNvSpPr>
            <a:spLocks noGrp="1"/>
          </p:cNvSpPr>
          <p:nvPr>
            <p:ph sz="quarter" idx="15"/>
          </p:nvPr>
        </p:nvSpPr>
        <p:spPr>
          <a:xfrm>
            <a:off x="470878" y="1256232"/>
            <a:ext cx="8215921" cy="3470951"/>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9292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Left — Photo R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929352" y="0"/>
            <a:ext cx="4214648" cy="5143500"/>
          </a:xfrm>
          <a:solidFill>
            <a:schemeClr val="bg2">
              <a:lumMod val="95000"/>
            </a:schemeClr>
          </a:solidFill>
        </p:spPr>
        <p:txBody>
          <a:bodyPr/>
          <a:lstStyle/>
          <a:p>
            <a:endParaRPr lang="en-US"/>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8" name="Title 1">
            <a:extLst>
              <a:ext uri="{FF2B5EF4-FFF2-40B4-BE49-F238E27FC236}">
                <a16:creationId xmlns:a16="http://schemas.microsoft.com/office/drawing/2014/main" id="{17868865-C3CC-8642-A51B-9773C105F61D}"/>
              </a:ext>
            </a:extLst>
          </p:cNvPr>
          <p:cNvSpPr>
            <a:spLocks noGrp="1"/>
          </p:cNvSpPr>
          <p:nvPr>
            <p:ph type="title"/>
          </p:nvPr>
        </p:nvSpPr>
        <p:spPr>
          <a:xfrm>
            <a:off x="457200" y="416316"/>
            <a:ext cx="4114800" cy="667916"/>
          </a:xfrm>
          <a:prstGeom prst="rect">
            <a:avLst/>
          </a:prstGeom>
        </p:spPr>
        <p:txBody>
          <a:bodyPr anchor="ctr"/>
          <a:lstStyle>
            <a:lvl1pPr>
              <a:defRPr sz="2000"/>
            </a:lvl1pPr>
          </a:lstStyle>
          <a:p>
            <a:r>
              <a:rPr lang="en-US" dirty="0"/>
              <a:t>Click to edit Master title style</a:t>
            </a:r>
          </a:p>
        </p:txBody>
      </p:sp>
      <p:sp>
        <p:nvSpPr>
          <p:cNvPr id="10" name="Content Placeholder 2">
            <a:extLst>
              <a:ext uri="{FF2B5EF4-FFF2-40B4-BE49-F238E27FC236}">
                <a16:creationId xmlns:a16="http://schemas.microsoft.com/office/drawing/2014/main" id="{30FBECC1-100B-9B4F-B618-D51F2D53038B}"/>
              </a:ext>
            </a:extLst>
          </p:cNvPr>
          <p:cNvSpPr>
            <a:spLocks noGrp="1"/>
          </p:cNvSpPr>
          <p:nvPr>
            <p:ph sz="quarter" idx="15"/>
          </p:nvPr>
        </p:nvSpPr>
        <p:spPr>
          <a:xfrm>
            <a:off x="462333" y="1256233"/>
            <a:ext cx="4114800" cy="3273728"/>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37F7701-054D-9345-B21A-6D577D9E4B87}"/>
              </a:ext>
            </a:extLst>
          </p:cNvPr>
          <p:cNvPicPr>
            <a:picLocks noChangeAspect="1"/>
          </p:cNvPicPr>
          <p:nvPr userDrawn="1"/>
        </p:nvPicPr>
        <p:blipFill>
          <a:blip r:embed="rId2"/>
          <a:srcRect/>
          <a:stretch/>
        </p:blipFill>
        <p:spPr>
          <a:xfrm>
            <a:off x="470879" y="4640366"/>
            <a:ext cx="1083222" cy="315682"/>
          </a:xfrm>
          <a:prstGeom prst="rect">
            <a:avLst/>
          </a:prstGeom>
        </p:spPr>
      </p:pic>
    </p:spTree>
    <p:extLst>
      <p:ext uri="{BB962C8B-B14F-4D97-AF65-F5344CB8AC3E}">
        <p14:creationId xmlns:p14="http://schemas.microsoft.com/office/powerpoint/2010/main" val="269399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 Left — Photo Right - No Foo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929352" y="0"/>
            <a:ext cx="4214648" cy="5143500"/>
          </a:xfrm>
          <a:solidFill>
            <a:schemeClr val="bg2">
              <a:lumMod val="95000"/>
            </a:schemeClr>
          </a:solidFill>
        </p:spPr>
        <p:txBody>
          <a:bodyPr/>
          <a:lstStyle/>
          <a:p>
            <a:endParaRPr lang="en-US"/>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8" name="Title 1">
            <a:extLst>
              <a:ext uri="{FF2B5EF4-FFF2-40B4-BE49-F238E27FC236}">
                <a16:creationId xmlns:a16="http://schemas.microsoft.com/office/drawing/2014/main" id="{17868865-C3CC-8642-A51B-9773C105F61D}"/>
              </a:ext>
            </a:extLst>
          </p:cNvPr>
          <p:cNvSpPr>
            <a:spLocks noGrp="1"/>
          </p:cNvSpPr>
          <p:nvPr>
            <p:ph type="title"/>
          </p:nvPr>
        </p:nvSpPr>
        <p:spPr>
          <a:xfrm>
            <a:off x="457200" y="416316"/>
            <a:ext cx="4114800" cy="667916"/>
          </a:xfrm>
          <a:prstGeom prst="rect">
            <a:avLst/>
          </a:prstGeom>
        </p:spPr>
        <p:txBody>
          <a:bodyPr anchor="ctr"/>
          <a:lstStyle>
            <a:lvl1pPr>
              <a:defRPr sz="2000"/>
            </a:lvl1pPr>
          </a:lstStyle>
          <a:p>
            <a:r>
              <a:rPr lang="en-US" dirty="0"/>
              <a:t>Click to edit Master title style</a:t>
            </a:r>
          </a:p>
        </p:txBody>
      </p:sp>
      <p:sp>
        <p:nvSpPr>
          <p:cNvPr id="10" name="Content Placeholder 2">
            <a:extLst>
              <a:ext uri="{FF2B5EF4-FFF2-40B4-BE49-F238E27FC236}">
                <a16:creationId xmlns:a16="http://schemas.microsoft.com/office/drawing/2014/main" id="{30FBECC1-100B-9B4F-B618-D51F2D53038B}"/>
              </a:ext>
            </a:extLst>
          </p:cNvPr>
          <p:cNvSpPr>
            <a:spLocks noGrp="1"/>
          </p:cNvSpPr>
          <p:nvPr>
            <p:ph sz="quarter" idx="15"/>
          </p:nvPr>
        </p:nvSpPr>
        <p:spPr>
          <a:xfrm>
            <a:off x="462333" y="1256232"/>
            <a:ext cx="4114800" cy="3546503"/>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6717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Right — Photo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0" y="0"/>
            <a:ext cx="4381500" cy="5143500"/>
          </a:xfrm>
          <a:solidFill>
            <a:schemeClr val="bg2">
              <a:lumMod val="95000"/>
            </a:schemeClr>
          </a:solidFill>
        </p:spPr>
        <p:txBody>
          <a:bodyPr/>
          <a:lstStyle/>
          <a:p>
            <a:endParaRPr lang="en-US"/>
          </a:p>
        </p:txBody>
      </p:sp>
      <p:sp>
        <p:nvSpPr>
          <p:cNvPr id="11" name="Text Box 14">
            <a:extLst>
              <a:ext uri="{FF2B5EF4-FFF2-40B4-BE49-F238E27FC236}">
                <a16:creationId xmlns:a16="http://schemas.microsoft.com/office/drawing/2014/main" id="{972A9679-D609-104F-A6A3-1267E916143E}"/>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9" name="Title 1">
            <a:extLst>
              <a:ext uri="{FF2B5EF4-FFF2-40B4-BE49-F238E27FC236}">
                <a16:creationId xmlns:a16="http://schemas.microsoft.com/office/drawing/2014/main" id="{8F4E8ED2-A8C4-BE4C-87B2-AFA591371C0D}"/>
              </a:ext>
            </a:extLst>
          </p:cNvPr>
          <p:cNvSpPr>
            <a:spLocks noGrp="1"/>
          </p:cNvSpPr>
          <p:nvPr>
            <p:ph type="title"/>
          </p:nvPr>
        </p:nvSpPr>
        <p:spPr>
          <a:xfrm>
            <a:off x="4762498" y="416316"/>
            <a:ext cx="4114800" cy="667916"/>
          </a:xfrm>
          <a:prstGeom prst="rect">
            <a:avLst/>
          </a:prstGeom>
        </p:spPr>
        <p:txBody>
          <a:bodyPr anchor="ctr"/>
          <a:lstStyle>
            <a:lvl1pPr>
              <a:defRPr sz="2000"/>
            </a:lvl1pPr>
          </a:lstStyle>
          <a:p>
            <a:r>
              <a:rPr lang="en-US" dirty="0"/>
              <a:t>Click to edit Master title style</a:t>
            </a:r>
          </a:p>
        </p:txBody>
      </p:sp>
      <p:sp>
        <p:nvSpPr>
          <p:cNvPr id="10" name="Content Placeholder 2">
            <a:extLst>
              <a:ext uri="{FF2B5EF4-FFF2-40B4-BE49-F238E27FC236}">
                <a16:creationId xmlns:a16="http://schemas.microsoft.com/office/drawing/2014/main" id="{8744E891-D095-034F-ABCB-BA40838B05CB}"/>
              </a:ext>
            </a:extLst>
          </p:cNvPr>
          <p:cNvSpPr>
            <a:spLocks noGrp="1"/>
          </p:cNvSpPr>
          <p:nvPr>
            <p:ph sz="quarter" idx="15"/>
          </p:nvPr>
        </p:nvSpPr>
        <p:spPr>
          <a:xfrm>
            <a:off x="4762498" y="1256233"/>
            <a:ext cx="4114800" cy="3273728"/>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1646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eatured Image Primary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0" y="1410854"/>
            <a:ext cx="4381501" cy="28909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1" y="1410853"/>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0" y="1811866"/>
            <a:ext cx="3564467" cy="2167563"/>
          </a:xfrm>
        </p:spPr>
        <p:txBody>
          <a:bodyPr numCol="1"/>
          <a:lstStyle>
            <a:lvl1pPr>
              <a:buFont typeface="Arial" panose="020B0604020202020204" pitchFamily="34" charset="0"/>
              <a:buChar char="•"/>
              <a:defRPr>
                <a:solidFill>
                  <a:schemeClr val="bg1"/>
                </a:solidFill>
              </a:defRPr>
            </a:lvl1pPr>
            <a:lvl2pPr>
              <a:buFont typeface="Arial" panose="020B0604020202020204" pitchFamily="34" charset="0"/>
              <a:buChar char="•"/>
              <a:defRPr>
                <a:solidFill>
                  <a:schemeClr val="bg1"/>
                </a:solidFill>
              </a:defRPr>
            </a:lvl2pPr>
            <a:lvl3pPr>
              <a:buFont typeface="Arial" panose="020B0604020202020204" pitchFamily="34" charset="0"/>
              <a:buChar char="•"/>
              <a:defRPr>
                <a:solidFill>
                  <a:schemeClr val="bg1"/>
                </a:solidFill>
              </a:defRPr>
            </a:lvl3pPr>
            <a:lvl4pPr>
              <a:buFont typeface="Arial" panose="020B0604020202020204" pitchFamily="34" charset="0"/>
              <a:buChar char="•"/>
              <a:defRPr>
                <a:solidFill>
                  <a:schemeClr val="bg1"/>
                </a:solidFill>
              </a:defRPr>
            </a:lvl4pPr>
            <a:lvl5pPr>
              <a:buFont typeface="Arial" panose="020B0604020202020204" pitchFamily="34" charset="0"/>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0" name="Title 1">
            <a:extLst>
              <a:ext uri="{FF2B5EF4-FFF2-40B4-BE49-F238E27FC236}">
                <a16:creationId xmlns:a16="http://schemas.microsoft.com/office/drawing/2014/main" id="{ACB5F22C-FE6C-7A4F-8E3C-A5F675828A07}"/>
              </a:ext>
            </a:extLst>
          </p:cNvPr>
          <p:cNvSpPr>
            <a:spLocks noGrp="1"/>
          </p:cNvSpPr>
          <p:nvPr>
            <p:ph type="title"/>
          </p:nvPr>
        </p:nvSpPr>
        <p:spPr>
          <a:xfrm>
            <a:off x="457200" y="416316"/>
            <a:ext cx="8229600" cy="667916"/>
          </a:xfrm>
          <a:prstGeom prst="rect">
            <a:avLst/>
          </a:prstGeom>
        </p:spPr>
        <p:txBody>
          <a:bodyPr anchor="ctr"/>
          <a:lstStyle>
            <a:lvl1pPr>
              <a:defRPr sz="2000"/>
            </a:lvl1pPr>
          </a:lstStyle>
          <a:p>
            <a:r>
              <a:rPr lang="en-US" dirty="0"/>
              <a:t>Click to edit Master title style</a:t>
            </a:r>
          </a:p>
        </p:txBody>
      </p:sp>
      <p:pic>
        <p:nvPicPr>
          <p:cNvPr id="11" name="Picture 10">
            <a:extLst>
              <a:ext uri="{FF2B5EF4-FFF2-40B4-BE49-F238E27FC236}">
                <a16:creationId xmlns:a16="http://schemas.microsoft.com/office/drawing/2014/main" id="{739D7FBF-13CD-5E4D-BB89-D776B1BAB4EF}"/>
              </a:ext>
            </a:extLst>
          </p:cNvPr>
          <p:cNvPicPr>
            <a:picLocks noChangeAspect="1"/>
          </p:cNvPicPr>
          <p:nvPr userDrawn="1"/>
        </p:nvPicPr>
        <p:blipFill>
          <a:blip r:embed="rId2"/>
          <a:srcRect/>
          <a:stretch/>
        </p:blipFill>
        <p:spPr>
          <a:xfrm>
            <a:off x="470879" y="4640366"/>
            <a:ext cx="1083222" cy="315682"/>
          </a:xfrm>
          <a:prstGeom prst="rect">
            <a:avLst/>
          </a:prstGeom>
        </p:spPr>
      </p:pic>
    </p:spTree>
    <p:extLst>
      <p:ext uri="{BB962C8B-B14F-4D97-AF65-F5344CB8AC3E}">
        <p14:creationId xmlns:p14="http://schemas.microsoft.com/office/powerpoint/2010/main" val="1230735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eatured Image Primary Blue - No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0" y="1410854"/>
            <a:ext cx="4381501" cy="28909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1" y="1410853"/>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0" y="1811866"/>
            <a:ext cx="3564467" cy="2167563"/>
          </a:xfrm>
        </p:spPr>
        <p:txBody>
          <a:bodyPr numCol="1"/>
          <a:lstStyle>
            <a:lvl1pPr>
              <a:buFont typeface="Arial" panose="020B0604020202020204" pitchFamily="34" charset="0"/>
              <a:buChar char="•"/>
              <a:defRPr>
                <a:solidFill>
                  <a:schemeClr val="bg1"/>
                </a:solidFill>
              </a:defRPr>
            </a:lvl1pPr>
            <a:lvl2pPr>
              <a:buFont typeface="Arial" panose="020B0604020202020204" pitchFamily="34" charset="0"/>
              <a:buChar char="•"/>
              <a:defRPr>
                <a:solidFill>
                  <a:schemeClr val="bg1"/>
                </a:solidFill>
              </a:defRPr>
            </a:lvl2pPr>
            <a:lvl3pPr>
              <a:buFont typeface="Arial" panose="020B0604020202020204" pitchFamily="34" charset="0"/>
              <a:buChar char="•"/>
              <a:defRPr>
                <a:solidFill>
                  <a:schemeClr val="bg1"/>
                </a:solidFill>
              </a:defRPr>
            </a:lvl3pPr>
            <a:lvl4pPr>
              <a:buFont typeface="Arial" panose="020B0604020202020204" pitchFamily="34" charset="0"/>
              <a:buChar char="•"/>
              <a:defRPr>
                <a:solidFill>
                  <a:schemeClr val="bg1"/>
                </a:solidFill>
              </a:defRPr>
            </a:lvl4pPr>
            <a:lvl5pPr>
              <a:buFont typeface="Arial" panose="020B0604020202020204" pitchFamily="34" charset="0"/>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0" name="Title 1">
            <a:extLst>
              <a:ext uri="{FF2B5EF4-FFF2-40B4-BE49-F238E27FC236}">
                <a16:creationId xmlns:a16="http://schemas.microsoft.com/office/drawing/2014/main" id="{ACB5F22C-FE6C-7A4F-8E3C-A5F675828A07}"/>
              </a:ext>
            </a:extLst>
          </p:cNvPr>
          <p:cNvSpPr>
            <a:spLocks noGrp="1"/>
          </p:cNvSpPr>
          <p:nvPr>
            <p:ph type="title"/>
          </p:nvPr>
        </p:nvSpPr>
        <p:spPr>
          <a:xfrm>
            <a:off x="457200" y="416316"/>
            <a:ext cx="8229600" cy="667916"/>
          </a:xfrm>
          <a:prstGeom prst="rect">
            <a:avLst/>
          </a:prstGeom>
        </p:spPr>
        <p:txBody>
          <a:bodyPr anchor="ctr"/>
          <a:lstStyle>
            <a:lvl1pPr>
              <a:defRPr sz="2000"/>
            </a:lvl1pPr>
          </a:lstStyle>
          <a:p>
            <a:r>
              <a:rPr lang="en-US" dirty="0"/>
              <a:t>Click to edit Master title style</a:t>
            </a:r>
          </a:p>
        </p:txBody>
      </p:sp>
    </p:spTree>
    <p:extLst>
      <p:ext uri="{BB962C8B-B14F-4D97-AF65-F5344CB8AC3E}">
        <p14:creationId xmlns:p14="http://schemas.microsoft.com/office/powerpoint/2010/main" val="87857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eatured Image Secondary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0" y="1410854"/>
            <a:ext cx="4381501" cy="28909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1" y="1410853"/>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0" y="1811866"/>
            <a:ext cx="3564467" cy="2167563"/>
          </a:xfrm>
        </p:spPr>
        <p:txBody>
          <a:bodyPr numCol="1"/>
          <a:lstStyle>
            <a:lvl1pPr>
              <a:buFont typeface="Arial" panose="020B0604020202020204" pitchFamily="34" charset="0"/>
              <a:buChar char="•"/>
              <a:defRPr>
                <a:solidFill>
                  <a:schemeClr val="bg1"/>
                </a:solidFill>
              </a:defRPr>
            </a:lvl1pPr>
            <a:lvl2pPr>
              <a:buFont typeface="Arial" panose="020B0604020202020204" pitchFamily="34" charset="0"/>
              <a:buChar char="•"/>
              <a:defRPr>
                <a:solidFill>
                  <a:schemeClr val="bg1"/>
                </a:solidFill>
              </a:defRPr>
            </a:lvl2pPr>
            <a:lvl3pPr>
              <a:buFont typeface="Arial" panose="020B0604020202020204" pitchFamily="34" charset="0"/>
              <a:buChar char="•"/>
              <a:defRPr>
                <a:solidFill>
                  <a:schemeClr val="bg1"/>
                </a:solidFill>
              </a:defRPr>
            </a:lvl3pPr>
            <a:lvl4pPr>
              <a:buFont typeface="Arial" panose="020B0604020202020204" pitchFamily="34" charset="0"/>
              <a:buChar char="•"/>
              <a:defRPr>
                <a:solidFill>
                  <a:schemeClr val="bg1"/>
                </a:solidFill>
              </a:defRPr>
            </a:lvl4pPr>
            <a:lvl5pPr>
              <a:buFont typeface="Arial" panose="020B0604020202020204" pitchFamily="34" charset="0"/>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0" name="Title 1">
            <a:extLst>
              <a:ext uri="{FF2B5EF4-FFF2-40B4-BE49-F238E27FC236}">
                <a16:creationId xmlns:a16="http://schemas.microsoft.com/office/drawing/2014/main" id="{11BF8D07-625E-3641-A886-79F33F1ED06B}"/>
              </a:ext>
            </a:extLst>
          </p:cNvPr>
          <p:cNvSpPr>
            <a:spLocks noGrp="1"/>
          </p:cNvSpPr>
          <p:nvPr>
            <p:ph type="title"/>
          </p:nvPr>
        </p:nvSpPr>
        <p:spPr>
          <a:xfrm>
            <a:off x="457200" y="416316"/>
            <a:ext cx="8229600" cy="667916"/>
          </a:xfrm>
          <a:prstGeom prst="rect">
            <a:avLst/>
          </a:prstGeom>
        </p:spPr>
        <p:txBody>
          <a:bodyPr anchor="ctr"/>
          <a:lstStyle>
            <a:lvl1pPr>
              <a:defRPr sz="2000"/>
            </a:lvl1pPr>
          </a:lstStyle>
          <a:p>
            <a:r>
              <a:rPr lang="en-US" dirty="0"/>
              <a:t>Click to edit Master title style</a:t>
            </a:r>
          </a:p>
        </p:txBody>
      </p:sp>
      <p:pic>
        <p:nvPicPr>
          <p:cNvPr id="11" name="Picture 10">
            <a:extLst>
              <a:ext uri="{FF2B5EF4-FFF2-40B4-BE49-F238E27FC236}">
                <a16:creationId xmlns:a16="http://schemas.microsoft.com/office/drawing/2014/main" id="{C8B2DCD4-2E84-CC4D-B1FB-71BFED8BF38A}"/>
              </a:ext>
            </a:extLst>
          </p:cNvPr>
          <p:cNvPicPr>
            <a:picLocks noChangeAspect="1"/>
          </p:cNvPicPr>
          <p:nvPr userDrawn="1"/>
        </p:nvPicPr>
        <p:blipFill>
          <a:blip r:embed="rId2"/>
          <a:srcRect/>
          <a:stretch/>
        </p:blipFill>
        <p:spPr>
          <a:xfrm>
            <a:off x="470879" y="4640366"/>
            <a:ext cx="1083222" cy="315682"/>
          </a:xfrm>
          <a:prstGeom prst="rect">
            <a:avLst/>
          </a:prstGeom>
        </p:spPr>
      </p:pic>
    </p:spTree>
    <p:extLst>
      <p:ext uri="{BB962C8B-B14F-4D97-AF65-F5344CB8AC3E}">
        <p14:creationId xmlns:p14="http://schemas.microsoft.com/office/powerpoint/2010/main" val="2282120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eatured Image Yellow">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0" y="1410854"/>
            <a:ext cx="4381501" cy="289098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1" y="1410853"/>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0" y="1811866"/>
            <a:ext cx="3564467" cy="2167563"/>
          </a:xfrm>
        </p:spPr>
        <p:txBody>
          <a:bodyPr numCol="1"/>
          <a:lstStyle>
            <a:lvl1pPr>
              <a:buClr>
                <a:schemeClr val="tx2"/>
              </a:buClr>
              <a:buFont typeface="Arial" panose="020B0604020202020204" pitchFamily="34" charset="0"/>
              <a:buChar char="•"/>
              <a:defRPr>
                <a:solidFill>
                  <a:schemeClr val="tx1"/>
                </a:solidFill>
              </a:defRPr>
            </a:lvl1pPr>
            <a:lvl2pPr>
              <a:buClr>
                <a:schemeClr val="tx2"/>
              </a:buClr>
              <a:buFont typeface="Arial" panose="020B0604020202020204" pitchFamily="34" charset="0"/>
              <a:buChar char="•"/>
              <a:defRPr>
                <a:solidFill>
                  <a:schemeClr val="tx1"/>
                </a:solidFill>
              </a:defRPr>
            </a:lvl2pPr>
            <a:lvl3pPr>
              <a:buClr>
                <a:schemeClr val="tx2"/>
              </a:buClr>
              <a:buFont typeface="Arial" panose="020B0604020202020204" pitchFamily="34" charset="0"/>
              <a:buChar char="•"/>
              <a:defRPr>
                <a:solidFill>
                  <a:schemeClr val="tx1"/>
                </a:solidFill>
              </a:defRPr>
            </a:lvl3pPr>
            <a:lvl4pPr>
              <a:buClr>
                <a:schemeClr val="tx2"/>
              </a:buClr>
              <a:buFont typeface="Arial" panose="020B0604020202020204" pitchFamily="34" charset="0"/>
              <a:buChar char="•"/>
              <a:defRPr>
                <a:solidFill>
                  <a:schemeClr val="tx1"/>
                </a:solidFill>
              </a:defRPr>
            </a:lvl4pPr>
            <a:lvl5pPr>
              <a:buClr>
                <a:schemeClr val="tx2"/>
              </a:buClr>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0" name="Title 1">
            <a:extLst>
              <a:ext uri="{FF2B5EF4-FFF2-40B4-BE49-F238E27FC236}">
                <a16:creationId xmlns:a16="http://schemas.microsoft.com/office/drawing/2014/main" id="{8D8C2DE2-8468-BB41-AFF1-DE9F20CE84C4}"/>
              </a:ext>
            </a:extLst>
          </p:cNvPr>
          <p:cNvSpPr>
            <a:spLocks noGrp="1"/>
          </p:cNvSpPr>
          <p:nvPr>
            <p:ph type="title"/>
          </p:nvPr>
        </p:nvSpPr>
        <p:spPr>
          <a:xfrm>
            <a:off x="457200" y="416316"/>
            <a:ext cx="8229600" cy="667916"/>
          </a:xfrm>
          <a:prstGeom prst="rect">
            <a:avLst/>
          </a:prstGeom>
        </p:spPr>
        <p:txBody>
          <a:bodyPr anchor="ctr"/>
          <a:lstStyle>
            <a:lvl1pPr>
              <a:defRPr sz="2000"/>
            </a:lvl1pPr>
          </a:lstStyle>
          <a:p>
            <a:r>
              <a:rPr lang="en-US" dirty="0"/>
              <a:t>Click to edit Master title style</a:t>
            </a:r>
          </a:p>
        </p:txBody>
      </p:sp>
      <p:pic>
        <p:nvPicPr>
          <p:cNvPr id="11" name="Picture 10">
            <a:extLst>
              <a:ext uri="{FF2B5EF4-FFF2-40B4-BE49-F238E27FC236}">
                <a16:creationId xmlns:a16="http://schemas.microsoft.com/office/drawing/2014/main" id="{69EC730B-13E9-D746-99C7-35251C4DE13C}"/>
              </a:ext>
            </a:extLst>
          </p:cNvPr>
          <p:cNvPicPr>
            <a:picLocks noChangeAspect="1"/>
          </p:cNvPicPr>
          <p:nvPr userDrawn="1"/>
        </p:nvPicPr>
        <p:blipFill>
          <a:blip r:embed="rId2"/>
          <a:srcRect/>
          <a:stretch/>
        </p:blipFill>
        <p:spPr>
          <a:xfrm>
            <a:off x="470879" y="4640366"/>
            <a:ext cx="1083222" cy="315682"/>
          </a:xfrm>
          <a:prstGeom prst="rect">
            <a:avLst/>
          </a:prstGeom>
        </p:spPr>
      </p:pic>
    </p:spTree>
    <p:extLst>
      <p:ext uri="{BB962C8B-B14F-4D97-AF65-F5344CB8AC3E}">
        <p14:creationId xmlns:p14="http://schemas.microsoft.com/office/powerpoint/2010/main" val="2244619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Title Slide with Photos">
    <p:bg>
      <p:bgPr>
        <a:solidFill>
          <a:schemeClr val="tx2"/>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85905" y="2312754"/>
            <a:ext cx="4422029" cy="514782"/>
          </a:xfrm>
          <a:prstGeom prst="rect">
            <a:avLst/>
          </a:prstGeom>
        </p:spPr>
        <p:txBody>
          <a:bodyPr lIns="0" tIns="0" rIns="0" bIns="0" anchor="b">
            <a:noAutofit/>
          </a:bodyPr>
          <a:lstStyle>
            <a:lvl1pPr algn="l">
              <a:defRPr sz="2800" b="1" i="0">
                <a:solidFill>
                  <a:schemeClr val="bg1"/>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585906" y="3169809"/>
            <a:ext cx="4421910" cy="286334"/>
          </a:xfrm>
        </p:spPr>
        <p:txBody>
          <a:bodyPr lIns="0" tIns="0" rIns="0" bIns="0" anchor="t">
            <a:noAutofit/>
          </a:bodyPr>
          <a:lstStyle>
            <a:lvl1pPr marL="0" marR="0" indent="0" algn="l" defTabSz="457200" rtl="0" eaLnBrk="1" fontAlgn="base" latinLnBrk="0" hangingPunct="1">
              <a:lnSpc>
                <a:spcPct val="100000"/>
              </a:lnSpc>
              <a:spcBef>
                <a:spcPct val="0"/>
              </a:spcBef>
              <a:spcAft>
                <a:spcPts val="1000"/>
              </a:spcAft>
              <a:buClr>
                <a:srgbClr val="FFBF17"/>
              </a:buClr>
              <a:buSzTx/>
              <a:buFont typeface="Arial" panose="020B0604020202020204" pitchFamily="34" charset="0"/>
              <a:buNone/>
              <a:tabLst/>
              <a:defRPr lang="en-US" b="1" i="0" u="none" strike="noStrike" smtClean="0">
                <a:solidFill>
                  <a:schemeClr val="accent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a:t>
            </a:r>
          </a:p>
        </p:txBody>
      </p:sp>
      <p:sp>
        <p:nvSpPr>
          <p:cNvPr id="9" name="Date Placeholder 3"/>
          <p:cNvSpPr>
            <a:spLocks noGrp="1"/>
          </p:cNvSpPr>
          <p:nvPr>
            <p:ph type="dt" sz="half" idx="2"/>
          </p:nvPr>
        </p:nvSpPr>
        <p:spPr>
          <a:xfrm>
            <a:off x="6674176" y="4456480"/>
            <a:ext cx="1784023" cy="355932"/>
          </a:xfrm>
          <a:prstGeom prst="rect">
            <a:avLst/>
          </a:prstGeom>
        </p:spPr>
        <p:txBody>
          <a:bodyPr vert="horz" lIns="0" tIns="0" rIns="0" bIns="0" rtlCol="0" anchor="ctr"/>
          <a:lstStyle>
            <a:lvl1pPr algn="r" fontAlgn="auto">
              <a:spcBef>
                <a:spcPts val="0"/>
              </a:spcBef>
              <a:spcAft>
                <a:spcPts val="0"/>
              </a:spcAft>
              <a:defRPr lang="en-US" sz="1100" smtClean="0">
                <a:solidFill>
                  <a:schemeClr val="bg1"/>
                </a:solidFill>
                <a:latin typeface="+mj-lt"/>
              </a:defRPr>
            </a:lvl1pPr>
          </a:lstStyle>
          <a:p>
            <a:pPr>
              <a:defRPr/>
            </a:pPr>
            <a:r>
              <a:rPr lang="en-US" dirty="0"/>
              <a:t>INSERT DATE</a:t>
            </a:r>
            <a:endParaRPr lang="en-US" sz="1100" dirty="0"/>
          </a:p>
        </p:txBody>
      </p:sp>
      <p:pic>
        <p:nvPicPr>
          <p:cNvPr id="12" name="Picture 11">
            <a:extLst>
              <a:ext uri="{FF2B5EF4-FFF2-40B4-BE49-F238E27FC236}">
                <a16:creationId xmlns:a16="http://schemas.microsoft.com/office/drawing/2014/main" id="{B53EBA02-50FE-C643-93EA-60A8B88EFC08}"/>
              </a:ext>
            </a:extLst>
          </p:cNvPr>
          <p:cNvPicPr>
            <a:picLocks noChangeAspect="1"/>
          </p:cNvPicPr>
          <p:nvPr userDrawn="1"/>
        </p:nvPicPr>
        <p:blipFill>
          <a:blip r:embed="rId2"/>
          <a:srcRect/>
          <a:stretch/>
        </p:blipFill>
        <p:spPr>
          <a:xfrm>
            <a:off x="5314899" y="1119499"/>
            <a:ext cx="3147976" cy="2584364"/>
          </a:xfrm>
          <a:prstGeom prst="rect">
            <a:avLst/>
          </a:prstGeom>
        </p:spPr>
      </p:pic>
      <p:sp>
        <p:nvSpPr>
          <p:cNvPr id="8" name="Text Placeholder 7">
            <a:extLst>
              <a:ext uri="{FF2B5EF4-FFF2-40B4-BE49-F238E27FC236}">
                <a16:creationId xmlns:a16="http://schemas.microsoft.com/office/drawing/2014/main" id="{D655B062-AEA4-B94D-85A6-1E9229152C4F}"/>
              </a:ext>
            </a:extLst>
          </p:cNvPr>
          <p:cNvSpPr>
            <a:spLocks noGrp="1"/>
          </p:cNvSpPr>
          <p:nvPr>
            <p:ph type="body" sz="quarter" idx="10" hasCustomPrompt="1"/>
          </p:nvPr>
        </p:nvSpPr>
        <p:spPr>
          <a:xfrm>
            <a:off x="585788" y="3489688"/>
            <a:ext cx="4422028" cy="740480"/>
          </a:xfrm>
        </p:spPr>
        <p:txBody>
          <a:bodyPr/>
          <a:lstStyle>
            <a:lvl1pPr marL="7938" indent="-7938">
              <a:buNone/>
              <a:tabLst/>
              <a:defRPr sz="1400">
                <a:solidFill>
                  <a:schemeClr val="bg1"/>
                </a:solidFill>
              </a:defRPr>
            </a:lvl1pPr>
            <a:lvl2pPr>
              <a:buNone/>
              <a:defRPr sz="1400">
                <a:solidFill>
                  <a:schemeClr val="bg1"/>
                </a:solidFill>
              </a:defRPr>
            </a:lvl2pPr>
            <a:lvl3pPr>
              <a:buNone/>
              <a:defRPr sz="1400">
                <a:solidFill>
                  <a:schemeClr val="bg1"/>
                </a:solidFill>
              </a:defRPr>
            </a:lvl3pPr>
            <a:lvl4pPr>
              <a:buNone/>
              <a:defRPr sz="1400">
                <a:solidFill>
                  <a:schemeClr val="bg1"/>
                </a:solidFill>
              </a:defRPr>
            </a:lvl4pPr>
            <a:lvl5pPr>
              <a:buNone/>
              <a:defRPr sz="1400">
                <a:solidFill>
                  <a:schemeClr val="bg1"/>
                </a:solidFill>
              </a:defRPr>
            </a:lvl5pPr>
          </a:lstStyle>
          <a:p>
            <a:pPr lvl="0"/>
            <a:r>
              <a:rPr lang="en-US" dirty="0"/>
              <a:t>Credentials Placeholder </a:t>
            </a:r>
          </a:p>
        </p:txBody>
      </p:sp>
      <p:pic>
        <p:nvPicPr>
          <p:cNvPr id="13" name="Picture 12" descr="Logo, company name&#10;&#10;Description automatically generated">
            <a:extLst>
              <a:ext uri="{FF2B5EF4-FFF2-40B4-BE49-F238E27FC236}">
                <a16:creationId xmlns:a16="http://schemas.microsoft.com/office/drawing/2014/main" id="{59F875A7-D520-0649-88CB-05716E084511}"/>
              </a:ext>
            </a:extLst>
          </p:cNvPr>
          <p:cNvPicPr>
            <a:picLocks noChangeAspect="1"/>
          </p:cNvPicPr>
          <p:nvPr userDrawn="1"/>
        </p:nvPicPr>
        <p:blipFill>
          <a:blip r:embed="rId3"/>
          <a:stretch>
            <a:fillRect/>
          </a:stretch>
        </p:blipFill>
        <p:spPr>
          <a:xfrm>
            <a:off x="585905" y="1051392"/>
            <a:ext cx="2135492" cy="622343"/>
          </a:xfrm>
          <a:prstGeom prst="rect">
            <a:avLst/>
          </a:prstGeom>
        </p:spPr>
      </p:pic>
    </p:spTree>
    <p:extLst>
      <p:ext uri="{BB962C8B-B14F-4D97-AF65-F5344CB8AC3E}">
        <p14:creationId xmlns:p14="http://schemas.microsoft.com/office/powerpoint/2010/main" val="371630353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 Left —  Footer">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762055" y="1256233"/>
            <a:ext cx="3897313" cy="3286200"/>
          </a:xfrm>
        </p:spPr>
        <p:txBody>
          <a:bodyPr anchor="ctr"/>
          <a:lstStyle>
            <a:lvl1pPr marL="0" indent="0" algn="ctr">
              <a:buFontTx/>
              <a:buNone/>
              <a:defRPr/>
            </a:lvl1pPr>
          </a:lstStyle>
          <a:p>
            <a:pPr lvl="0"/>
            <a:r>
              <a:rPr lang="en-US"/>
              <a:t>Click to edit Master text styles</a:t>
            </a:r>
          </a:p>
        </p:txBody>
      </p:sp>
      <p:sp>
        <p:nvSpPr>
          <p:cNvPr id="9" name="Text Box 14">
            <a:extLst>
              <a:ext uri="{FF2B5EF4-FFF2-40B4-BE49-F238E27FC236}">
                <a16:creationId xmlns:a16="http://schemas.microsoft.com/office/drawing/2014/main" id="{F7A96D3E-72A9-6F4C-9225-88DF14358877}"/>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7" name="Picture 6">
            <a:extLst>
              <a:ext uri="{FF2B5EF4-FFF2-40B4-BE49-F238E27FC236}">
                <a16:creationId xmlns:a16="http://schemas.microsoft.com/office/drawing/2014/main" id="{56870858-10B3-F745-BD11-E817490ED189}"/>
              </a:ext>
            </a:extLst>
          </p:cNvPr>
          <p:cNvPicPr>
            <a:picLocks noChangeAspect="1"/>
          </p:cNvPicPr>
          <p:nvPr userDrawn="1"/>
        </p:nvPicPr>
        <p:blipFill>
          <a:blip r:embed="rId2"/>
          <a:srcRect/>
          <a:stretch/>
        </p:blipFill>
        <p:spPr>
          <a:xfrm>
            <a:off x="470879" y="4640366"/>
            <a:ext cx="1083222" cy="315682"/>
          </a:xfrm>
          <a:prstGeom prst="rect">
            <a:avLst/>
          </a:prstGeom>
        </p:spPr>
      </p:pic>
      <p:sp>
        <p:nvSpPr>
          <p:cNvPr id="8" name="Title 1">
            <a:extLst>
              <a:ext uri="{FF2B5EF4-FFF2-40B4-BE49-F238E27FC236}">
                <a16:creationId xmlns:a16="http://schemas.microsoft.com/office/drawing/2014/main" id="{648BF8BA-5161-0C4F-9919-DCD6A0DC783A}"/>
              </a:ext>
            </a:extLst>
          </p:cNvPr>
          <p:cNvSpPr>
            <a:spLocks noGrp="1"/>
          </p:cNvSpPr>
          <p:nvPr>
            <p:ph type="title"/>
          </p:nvPr>
        </p:nvSpPr>
        <p:spPr>
          <a:xfrm>
            <a:off x="457200" y="416316"/>
            <a:ext cx="8229600" cy="667916"/>
          </a:xfrm>
          <a:prstGeom prst="rect">
            <a:avLst/>
          </a:prstGeom>
        </p:spPr>
        <p:txBody>
          <a:bodyPr anchor="ctr"/>
          <a:lstStyle>
            <a:lvl1pPr>
              <a:defRPr sz="2000"/>
            </a:lvl1pPr>
          </a:lstStyle>
          <a:p>
            <a:r>
              <a:rPr lang="en-US" dirty="0"/>
              <a:t>Click to edit Master title style</a:t>
            </a:r>
          </a:p>
        </p:txBody>
      </p:sp>
      <p:sp>
        <p:nvSpPr>
          <p:cNvPr id="12" name="Content Placeholder 2">
            <a:extLst>
              <a:ext uri="{FF2B5EF4-FFF2-40B4-BE49-F238E27FC236}">
                <a16:creationId xmlns:a16="http://schemas.microsoft.com/office/drawing/2014/main" id="{F0B32447-38A7-174D-A7B6-6E51A01FB888}"/>
              </a:ext>
            </a:extLst>
          </p:cNvPr>
          <p:cNvSpPr>
            <a:spLocks noGrp="1"/>
          </p:cNvSpPr>
          <p:nvPr>
            <p:ph sz="quarter" idx="15"/>
          </p:nvPr>
        </p:nvSpPr>
        <p:spPr>
          <a:xfrm>
            <a:off x="462333" y="1256233"/>
            <a:ext cx="4114800" cy="3273728"/>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57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umn Left —  No Footer">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762055" y="1256233"/>
            <a:ext cx="3897313" cy="3470950"/>
          </a:xfrm>
        </p:spPr>
        <p:txBody>
          <a:bodyPr anchor="ctr"/>
          <a:lstStyle>
            <a:lvl1pPr marL="0" indent="0" algn="ctr">
              <a:buFontTx/>
              <a:buNone/>
              <a:defRPr/>
            </a:lvl1pPr>
          </a:lstStyle>
          <a:p>
            <a:pPr lvl="0"/>
            <a:r>
              <a:rPr lang="en-US"/>
              <a:t>Click to edit Master text styles</a:t>
            </a:r>
          </a:p>
        </p:txBody>
      </p:sp>
      <p:sp>
        <p:nvSpPr>
          <p:cNvPr id="9" name="Text Box 14">
            <a:extLst>
              <a:ext uri="{FF2B5EF4-FFF2-40B4-BE49-F238E27FC236}">
                <a16:creationId xmlns:a16="http://schemas.microsoft.com/office/drawing/2014/main" id="{F7A96D3E-72A9-6F4C-9225-88DF14358877}"/>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8" name="Title 1">
            <a:extLst>
              <a:ext uri="{FF2B5EF4-FFF2-40B4-BE49-F238E27FC236}">
                <a16:creationId xmlns:a16="http://schemas.microsoft.com/office/drawing/2014/main" id="{648BF8BA-5161-0C4F-9919-DCD6A0DC783A}"/>
              </a:ext>
            </a:extLst>
          </p:cNvPr>
          <p:cNvSpPr>
            <a:spLocks noGrp="1"/>
          </p:cNvSpPr>
          <p:nvPr>
            <p:ph type="title"/>
          </p:nvPr>
        </p:nvSpPr>
        <p:spPr>
          <a:xfrm>
            <a:off x="457200" y="416316"/>
            <a:ext cx="8229600" cy="667916"/>
          </a:xfrm>
          <a:prstGeom prst="rect">
            <a:avLst/>
          </a:prstGeom>
        </p:spPr>
        <p:txBody>
          <a:bodyPr anchor="ctr"/>
          <a:lstStyle>
            <a:lvl1pPr>
              <a:defRPr sz="2000"/>
            </a:lvl1pPr>
          </a:lstStyle>
          <a:p>
            <a:r>
              <a:rPr lang="en-US" dirty="0"/>
              <a:t>Click to edit Master title style</a:t>
            </a:r>
          </a:p>
        </p:txBody>
      </p:sp>
      <p:sp>
        <p:nvSpPr>
          <p:cNvPr id="12" name="Content Placeholder 2">
            <a:extLst>
              <a:ext uri="{FF2B5EF4-FFF2-40B4-BE49-F238E27FC236}">
                <a16:creationId xmlns:a16="http://schemas.microsoft.com/office/drawing/2014/main" id="{F0B32447-38A7-174D-A7B6-6E51A01FB888}"/>
              </a:ext>
            </a:extLst>
          </p:cNvPr>
          <p:cNvSpPr>
            <a:spLocks noGrp="1"/>
          </p:cNvSpPr>
          <p:nvPr>
            <p:ph sz="quarter" idx="15"/>
          </p:nvPr>
        </p:nvSpPr>
        <p:spPr>
          <a:xfrm>
            <a:off x="462333" y="1256232"/>
            <a:ext cx="4114800" cy="3470951"/>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9073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 Right — Footer">
    <p:spTree>
      <p:nvGrpSpPr>
        <p:cNvPr id="1" name=""/>
        <p:cNvGrpSpPr/>
        <p:nvPr/>
      </p:nvGrpSpPr>
      <p:grpSpPr>
        <a:xfrm>
          <a:off x="0" y="0"/>
          <a:ext cx="0" cy="0"/>
          <a:chOff x="0" y="0"/>
          <a:chExt cx="0" cy="0"/>
        </a:xfrm>
      </p:grpSpPr>
      <p:sp>
        <p:nvSpPr>
          <p:cNvPr id="10" name="Text Box 14">
            <a:extLst>
              <a:ext uri="{FF2B5EF4-FFF2-40B4-BE49-F238E27FC236}">
                <a16:creationId xmlns:a16="http://schemas.microsoft.com/office/drawing/2014/main" id="{8B07BB8F-6B70-194E-A19B-8F5ED02A7535}"/>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2" name="Title 1">
            <a:extLst>
              <a:ext uri="{FF2B5EF4-FFF2-40B4-BE49-F238E27FC236}">
                <a16:creationId xmlns:a16="http://schemas.microsoft.com/office/drawing/2014/main" id="{30131630-97C8-D644-A150-B5CB7F51109C}"/>
              </a:ext>
            </a:extLst>
          </p:cNvPr>
          <p:cNvSpPr>
            <a:spLocks noGrp="1"/>
          </p:cNvSpPr>
          <p:nvPr>
            <p:ph type="title"/>
          </p:nvPr>
        </p:nvSpPr>
        <p:spPr>
          <a:xfrm>
            <a:off x="457200" y="416316"/>
            <a:ext cx="8193024" cy="667916"/>
          </a:xfrm>
          <a:prstGeom prst="rect">
            <a:avLst/>
          </a:prstGeom>
        </p:spPr>
        <p:txBody>
          <a:bodyPr anchor="ctr"/>
          <a:lstStyle>
            <a:lvl1pPr>
              <a:defRPr sz="2000"/>
            </a:lvl1pPr>
          </a:lstStyle>
          <a:p>
            <a:r>
              <a:rPr lang="en-US" dirty="0"/>
              <a:t>Click to edit Master title style</a:t>
            </a:r>
          </a:p>
        </p:txBody>
      </p:sp>
      <p:sp>
        <p:nvSpPr>
          <p:cNvPr id="15" name="Content Placeholder 4">
            <a:extLst>
              <a:ext uri="{FF2B5EF4-FFF2-40B4-BE49-F238E27FC236}">
                <a16:creationId xmlns:a16="http://schemas.microsoft.com/office/drawing/2014/main" id="{E67BA86E-65E7-AF41-B9B6-30279C3BEBAD}"/>
              </a:ext>
            </a:extLst>
          </p:cNvPr>
          <p:cNvSpPr>
            <a:spLocks noGrp="1"/>
          </p:cNvSpPr>
          <p:nvPr>
            <p:ph sz="quarter" idx="12"/>
          </p:nvPr>
        </p:nvSpPr>
        <p:spPr>
          <a:xfrm>
            <a:off x="465746" y="1256232"/>
            <a:ext cx="3933889" cy="3281585"/>
          </a:xfrm>
        </p:spPr>
        <p:txBody>
          <a:bodyPr anchor="ctr"/>
          <a:lstStyle>
            <a:lvl1pPr marL="0" indent="0" algn="ctr">
              <a:buFontTx/>
              <a:buNone/>
              <a:defRPr/>
            </a:lvl1pPr>
          </a:lstStyle>
          <a:p>
            <a:pPr lvl="0"/>
            <a:r>
              <a:rPr lang="en-US"/>
              <a:t>Click to edit Master text styles</a:t>
            </a:r>
          </a:p>
        </p:txBody>
      </p:sp>
      <p:sp>
        <p:nvSpPr>
          <p:cNvPr id="16" name="Content Placeholder 2">
            <a:extLst>
              <a:ext uri="{FF2B5EF4-FFF2-40B4-BE49-F238E27FC236}">
                <a16:creationId xmlns:a16="http://schemas.microsoft.com/office/drawing/2014/main" id="{D6DD3741-0C0A-7748-9256-DE37FB71F41B}"/>
              </a:ext>
            </a:extLst>
          </p:cNvPr>
          <p:cNvSpPr>
            <a:spLocks noGrp="1"/>
          </p:cNvSpPr>
          <p:nvPr>
            <p:ph sz="quarter" idx="14"/>
          </p:nvPr>
        </p:nvSpPr>
        <p:spPr>
          <a:xfrm>
            <a:off x="4535424" y="1256232"/>
            <a:ext cx="4114800" cy="3281585"/>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C63667F7-D5B9-E74D-8EDA-1D8AD83ABC0E}"/>
              </a:ext>
            </a:extLst>
          </p:cNvPr>
          <p:cNvPicPr>
            <a:picLocks noChangeAspect="1"/>
          </p:cNvPicPr>
          <p:nvPr userDrawn="1"/>
        </p:nvPicPr>
        <p:blipFill>
          <a:blip r:embed="rId2"/>
          <a:srcRect/>
          <a:stretch/>
        </p:blipFill>
        <p:spPr>
          <a:xfrm>
            <a:off x="470879" y="4640366"/>
            <a:ext cx="1083222" cy="315682"/>
          </a:xfrm>
          <a:prstGeom prst="rect">
            <a:avLst/>
          </a:prstGeom>
        </p:spPr>
      </p:pic>
    </p:spTree>
    <p:extLst>
      <p:ext uri="{BB962C8B-B14F-4D97-AF65-F5344CB8AC3E}">
        <p14:creationId xmlns:p14="http://schemas.microsoft.com/office/powerpoint/2010/main" val="3003202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 Right — No Footer">
    <p:spTree>
      <p:nvGrpSpPr>
        <p:cNvPr id="1" name=""/>
        <p:cNvGrpSpPr/>
        <p:nvPr/>
      </p:nvGrpSpPr>
      <p:grpSpPr>
        <a:xfrm>
          <a:off x="0" y="0"/>
          <a:ext cx="0" cy="0"/>
          <a:chOff x="0" y="0"/>
          <a:chExt cx="0" cy="0"/>
        </a:xfrm>
      </p:grpSpPr>
      <p:sp>
        <p:nvSpPr>
          <p:cNvPr id="6" name="Content Placeholder 4"/>
          <p:cNvSpPr>
            <a:spLocks noGrp="1"/>
          </p:cNvSpPr>
          <p:nvPr>
            <p:ph sz="quarter" idx="12"/>
          </p:nvPr>
        </p:nvSpPr>
        <p:spPr>
          <a:xfrm>
            <a:off x="465746" y="1256232"/>
            <a:ext cx="3933889" cy="3546504"/>
          </a:xfrm>
        </p:spPr>
        <p:txBody>
          <a:bodyPr anchor="ctr"/>
          <a:lstStyle>
            <a:lvl1pPr marL="0" indent="0" algn="ctr">
              <a:buFontTx/>
              <a:buNone/>
              <a:defRPr/>
            </a:lvl1pPr>
          </a:lstStyle>
          <a:p>
            <a:pPr lvl="0"/>
            <a:r>
              <a:rPr lang="en-US"/>
              <a:t>Click to edit Master text styles</a:t>
            </a:r>
          </a:p>
        </p:txBody>
      </p:sp>
      <p:sp>
        <p:nvSpPr>
          <p:cNvPr id="8" name="Text Box 14">
            <a:extLst>
              <a:ext uri="{FF2B5EF4-FFF2-40B4-BE49-F238E27FC236}">
                <a16:creationId xmlns:a16="http://schemas.microsoft.com/office/drawing/2014/main" id="{9E0EC670-F95F-3140-AAC1-DAC715FD8257}"/>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9" name="Title 1">
            <a:extLst>
              <a:ext uri="{FF2B5EF4-FFF2-40B4-BE49-F238E27FC236}">
                <a16:creationId xmlns:a16="http://schemas.microsoft.com/office/drawing/2014/main" id="{E5D0B4AA-B50A-CC44-8E7E-C3A114E54D25}"/>
              </a:ext>
            </a:extLst>
          </p:cNvPr>
          <p:cNvSpPr>
            <a:spLocks noGrp="1"/>
          </p:cNvSpPr>
          <p:nvPr>
            <p:ph type="title"/>
          </p:nvPr>
        </p:nvSpPr>
        <p:spPr>
          <a:xfrm>
            <a:off x="457200" y="416316"/>
            <a:ext cx="8229600" cy="667916"/>
          </a:xfrm>
          <a:prstGeom prst="rect">
            <a:avLst/>
          </a:prstGeom>
        </p:spPr>
        <p:txBody>
          <a:bodyPr anchor="ctr"/>
          <a:lstStyle>
            <a:lvl1pPr>
              <a:defRPr sz="2000"/>
            </a:lvl1pPr>
          </a:lstStyle>
          <a:p>
            <a:r>
              <a:rPr lang="en-US" dirty="0"/>
              <a:t>Click to edit Master title style</a:t>
            </a:r>
          </a:p>
        </p:txBody>
      </p:sp>
      <p:sp>
        <p:nvSpPr>
          <p:cNvPr id="10" name="Content Placeholder 2">
            <a:extLst>
              <a:ext uri="{FF2B5EF4-FFF2-40B4-BE49-F238E27FC236}">
                <a16:creationId xmlns:a16="http://schemas.microsoft.com/office/drawing/2014/main" id="{1CD13021-5B99-BB48-9A24-3996CFDD2794}"/>
              </a:ext>
            </a:extLst>
          </p:cNvPr>
          <p:cNvSpPr>
            <a:spLocks noGrp="1"/>
          </p:cNvSpPr>
          <p:nvPr>
            <p:ph sz="quarter" idx="14"/>
          </p:nvPr>
        </p:nvSpPr>
        <p:spPr>
          <a:xfrm>
            <a:off x="4535424" y="1256232"/>
            <a:ext cx="4114800" cy="3546504"/>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37470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Graphic — Footer">
    <p:spTree>
      <p:nvGrpSpPr>
        <p:cNvPr id="1" name=""/>
        <p:cNvGrpSpPr/>
        <p:nvPr/>
      </p:nvGrpSpPr>
      <p:grpSpPr>
        <a:xfrm>
          <a:off x="0" y="0"/>
          <a:ext cx="0" cy="0"/>
          <a:chOff x="0" y="0"/>
          <a:chExt cx="0" cy="0"/>
        </a:xfrm>
      </p:grpSpPr>
      <p:sp>
        <p:nvSpPr>
          <p:cNvPr id="8" name="Text Box 14">
            <a:extLst>
              <a:ext uri="{FF2B5EF4-FFF2-40B4-BE49-F238E27FC236}">
                <a16:creationId xmlns:a16="http://schemas.microsoft.com/office/drawing/2014/main" id="{0FACF95A-4BD3-4D4E-AA66-C39035A392F7}"/>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6" name="Title 1">
            <a:extLst>
              <a:ext uri="{FF2B5EF4-FFF2-40B4-BE49-F238E27FC236}">
                <a16:creationId xmlns:a16="http://schemas.microsoft.com/office/drawing/2014/main" id="{A7D98124-E345-7D4F-9F27-0A09EF7A1353}"/>
              </a:ext>
            </a:extLst>
          </p:cNvPr>
          <p:cNvSpPr>
            <a:spLocks noGrp="1"/>
          </p:cNvSpPr>
          <p:nvPr>
            <p:ph type="title"/>
          </p:nvPr>
        </p:nvSpPr>
        <p:spPr>
          <a:xfrm>
            <a:off x="457200" y="416316"/>
            <a:ext cx="8229600" cy="667916"/>
          </a:xfrm>
          <a:prstGeom prst="rect">
            <a:avLst/>
          </a:prstGeom>
        </p:spPr>
        <p:txBody>
          <a:bodyPr anchor="ctr"/>
          <a:lstStyle>
            <a:lvl1pPr>
              <a:defRPr sz="2000"/>
            </a:lvl1pPr>
          </a:lstStyle>
          <a:p>
            <a:r>
              <a:rPr lang="en-US" dirty="0"/>
              <a:t>Click to edit Master title style</a:t>
            </a:r>
          </a:p>
        </p:txBody>
      </p:sp>
      <p:pic>
        <p:nvPicPr>
          <p:cNvPr id="7" name="Picture 6">
            <a:extLst>
              <a:ext uri="{FF2B5EF4-FFF2-40B4-BE49-F238E27FC236}">
                <a16:creationId xmlns:a16="http://schemas.microsoft.com/office/drawing/2014/main" id="{B2E2B60B-CDF3-524C-A1B0-11C4DF8607E0}"/>
              </a:ext>
            </a:extLst>
          </p:cNvPr>
          <p:cNvPicPr>
            <a:picLocks noChangeAspect="1"/>
          </p:cNvPicPr>
          <p:nvPr userDrawn="1"/>
        </p:nvPicPr>
        <p:blipFill>
          <a:blip r:embed="rId2"/>
          <a:srcRect/>
          <a:stretch/>
        </p:blipFill>
        <p:spPr>
          <a:xfrm>
            <a:off x="470879" y="4640366"/>
            <a:ext cx="1083222" cy="315682"/>
          </a:xfrm>
          <a:prstGeom prst="rect">
            <a:avLst/>
          </a:prstGeom>
        </p:spPr>
      </p:pic>
    </p:spTree>
    <p:extLst>
      <p:ext uri="{BB962C8B-B14F-4D97-AF65-F5344CB8AC3E}">
        <p14:creationId xmlns:p14="http://schemas.microsoft.com/office/powerpoint/2010/main" val="2571114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ngle Graphic — No Footer">
    <p:spTree>
      <p:nvGrpSpPr>
        <p:cNvPr id="1" name=""/>
        <p:cNvGrpSpPr/>
        <p:nvPr/>
      </p:nvGrpSpPr>
      <p:grpSpPr>
        <a:xfrm>
          <a:off x="0" y="0"/>
          <a:ext cx="0" cy="0"/>
          <a:chOff x="0" y="0"/>
          <a:chExt cx="0" cy="0"/>
        </a:xfrm>
      </p:grpSpPr>
      <p:sp>
        <p:nvSpPr>
          <p:cNvPr id="5" name="Text Box 14">
            <a:extLst>
              <a:ext uri="{FF2B5EF4-FFF2-40B4-BE49-F238E27FC236}">
                <a16:creationId xmlns:a16="http://schemas.microsoft.com/office/drawing/2014/main" id="{54B6B986-F12D-9C4D-8496-3B36EE591399}"/>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4" name="Title 1">
            <a:extLst>
              <a:ext uri="{FF2B5EF4-FFF2-40B4-BE49-F238E27FC236}">
                <a16:creationId xmlns:a16="http://schemas.microsoft.com/office/drawing/2014/main" id="{89882BFF-D855-F34A-891A-AAEBC7A5663F}"/>
              </a:ext>
            </a:extLst>
          </p:cNvPr>
          <p:cNvSpPr>
            <a:spLocks noGrp="1"/>
          </p:cNvSpPr>
          <p:nvPr>
            <p:ph type="title"/>
          </p:nvPr>
        </p:nvSpPr>
        <p:spPr>
          <a:xfrm>
            <a:off x="457200" y="416316"/>
            <a:ext cx="8229600" cy="667916"/>
          </a:xfrm>
          <a:prstGeom prst="rect">
            <a:avLst/>
          </a:prstGeom>
        </p:spPr>
        <p:txBody>
          <a:bodyPr anchor="ctr"/>
          <a:lstStyle>
            <a:lvl1pPr>
              <a:defRPr sz="2000"/>
            </a:lvl1pPr>
          </a:lstStyle>
          <a:p>
            <a:r>
              <a:rPr lang="en-US" dirty="0"/>
              <a:t>Click to edit Master title style</a:t>
            </a:r>
          </a:p>
        </p:txBody>
      </p:sp>
    </p:spTree>
    <p:extLst>
      <p:ext uri="{BB962C8B-B14F-4D97-AF65-F5344CB8AC3E}">
        <p14:creationId xmlns:p14="http://schemas.microsoft.com/office/powerpoint/2010/main" val="1117762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6" name="Text Box 14">
            <a:extLst>
              <a:ext uri="{FF2B5EF4-FFF2-40B4-BE49-F238E27FC236}">
                <a16:creationId xmlns:a16="http://schemas.microsoft.com/office/drawing/2014/main" id="{F5B35B65-1324-BE44-BDDD-A1836A713742}"/>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5" name="Picture 4">
            <a:extLst>
              <a:ext uri="{FF2B5EF4-FFF2-40B4-BE49-F238E27FC236}">
                <a16:creationId xmlns:a16="http://schemas.microsoft.com/office/drawing/2014/main" id="{C86CC195-88AE-804A-8A25-41479ED83234}"/>
              </a:ext>
            </a:extLst>
          </p:cNvPr>
          <p:cNvPicPr>
            <a:picLocks noChangeAspect="1"/>
          </p:cNvPicPr>
          <p:nvPr userDrawn="1"/>
        </p:nvPicPr>
        <p:blipFill>
          <a:blip r:embed="rId2"/>
          <a:srcRect/>
          <a:stretch/>
        </p:blipFill>
        <p:spPr>
          <a:xfrm>
            <a:off x="470879" y="4640366"/>
            <a:ext cx="1083222" cy="315682"/>
          </a:xfrm>
          <a:prstGeom prst="rect">
            <a:avLst/>
          </a:prstGeom>
        </p:spPr>
      </p:pic>
    </p:spTree>
    <p:extLst>
      <p:ext uri="{BB962C8B-B14F-4D97-AF65-F5344CB8AC3E}">
        <p14:creationId xmlns:p14="http://schemas.microsoft.com/office/powerpoint/2010/main" val="3530957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4" name="Text Box 14">
            <a:extLst>
              <a:ext uri="{FF2B5EF4-FFF2-40B4-BE49-F238E27FC236}">
                <a16:creationId xmlns:a16="http://schemas.microsoft.com/office/drawing/2014/main" id="{5FE40502-6D0A-B345-9EF3-A3F12D398434}"/>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3807219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 Cover Blue">
    <p:bg>
      <p:bgPr>
        <a:solidFill>
          <a:schemeClr val="tx2"/>
        </a:solidFill>
        <a:effectLst/>
      </p:bgPr>
    </p:bg>
    <p:spTree>
      <p:nvGrpSpPr>
        <p:cNvPr id="1" name=""/>
        <p:cNvGrpSpPr/>
        <p:nvPr/>
      </p:nvGrpSpPr>
      <p:grpSpPr>
        <a:xfrm>
          <a:off x="0" y="0"/>
          <a:ext cx="0" cy="0"/>
          <a:chOff x="0" y="0"/>
          <a:chExt cx="0" cy="0"/>
        </a:xfrm>
      </p:grpSpPr>
      <p:sp>
        <p:nvSpPr>
          <p:cNvPr id="10" name="TextBox 13"/>
          <p:cNvSpPr txBox="1">
            <a:spLocks noChangeArrowheads="1"/>
          </p:cNvSpPr>
          <p:nvPr userDrawn="1"/>
        </p:nvSpPr>
        <p:spPr bwMode="auto">
          <a:xfrm>
            <a:off x="3334386" y="4617494"/>
            <a:ext cx="247522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600" b="1" dirty="0" err="1">
                <a:solidFill>
                  <a:schemeClr val="bg1"/>
                </a:solidFill>
                <a:latin typeface="Arial" charset="0"/>
              </a:rPr>
              <a:t>MyConnect.cancer.gov</a:t>
            </a:r>
            <a:r>
              <a:rPr lang="en-US" sz="1600" b="1" dirty="0">
                <a:solidFill>
                  <a:schemeClr val="bg1"/>
                </a:solidFill>
                <a:latin typeface="Arial" charset="0"/>
              </a:rPr>
              <a:t> </a:t>
            </a:r>
          </a:p>
        </p:txBody>
      </p:sp>
      <p:pic>
        <p:nvPicPr>
          <p:cNvPr id="13" name="Picture 12" descr="Logo, company name&#10;&#10;Description automatically generated">
            <a:extLst>
              <a:ext uri="{FF2B5EF4-FFF2-40B4-BE49-F238E27FC236}">
                <a16:creationId xmlns:a16="http://schemas.microsoft.com/office/drawing/2014/main" id="{5AC6A9CD-1B6E-FD43-A33F-E40600CE2930}"/>
              </a:ext>
            </a:extLst>
          </p:cNvPr>
          <p:cNvPicPr>
            <a:picLocks noChangeAspect="1"/>
          </p:cNvPicPr>
          <p:nvPr userDrawn="1"/>
        </p:nvPicPr>
        <p:blipFill>
          <a:blip r:embed="rId2"/>
          <a:stretch>
            <a:fillRect/>
          </a:stretch>
        </p:blipFill>
        <p:spPr>
          <a:xfrm>
            <a:off x="2995638" y="1922929"/>
            <a:ext cx="3152725" cy="918794"/>
          </a:xfrm>
          <a:prstGeom prst="rect">
            <a:avLst/>
          </a:prstGeom>
        </p:spPr>
      </p:pic>
    </p:spTree>
    <p:extLst>
      <p:ext uri="{BB962C8B-B14F-4D97-AF65-F5344CB8AC3E}">
        <p14:creationId xmlns:p14="http://schemas.microsoft.com/office/powerpoint/2010/main" val="40126180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ack Cover Blue w/o Website">
    <p:bg>
      <p:bgPr>
        <a:solidFill>
          <a:schemeClr val="tx2"/>
        </a:solidFill>
        <a:effectLst/>
      </p:bgPr>
    </p:bg>
    <p:spTree>
      <p:nvGrpSpPr>
        <p:cNvPr id="1" name=""/>
        <p:cNvGrpSpPr/>
        <p:nvPr/>
      </p:nvGrpSpPr>
      <p:grpSpPr>
        <a:xfrm>
          <a:off x="0" y="0"/>
          <a:ext cx="0" cy="0"/>
          <a:chOff x="0" y="0"/>
          <a:chExt cx="0" cy="0"/>
        </a:xfrm>
      </p:grpSpPr>
      <p:pic>
        <p:nvPicPr>
          <p:cNvPr id="13" name="Picture 12" descr="Logo, company name&#10;&#10;Description automatically generated">
            <a:extLst>
              <a:ext uri="{FF2B5EF4-FFF2-40B4-BE49-F238E27FC236}">
                <a16:creationId xmlns:a16="http://schemas.microsoft.com/office/drawing/2014/main" id="{5AC6A9CD-1B6E-FD43-A33F-E40600CE2930}"/>
              </a:ext>
            </a:extLst>
          </p:cNvPr>
          <p:cNvPicPr>
            <a:picLocks noChangeAspect="1"/>
          </p:cNvPicPr>
          <p:nvPr userDrawn="1"/>
        </p:nvPicPr>
        <p:blipFill>
          <a:blip r:embed="rId2"/>
          <a:stretch>
            <a:fillRect/>
          </a:stretch>
        </p:blipFill>
        <p:spPr>
          <a:xfrm>
            <a:off x="2995638" y="1922929"/>
            <a:ext cx="3152725" cy="918794"/>
          </a:xfrm>
          <a:prstGeom prst="rect">
            <a:avLst/>
          </a:prstGeom>
        </p:spPr>
      </p:pic>
    </p:spTree>
    <p:extLst>
      <p:ext uri="{BB962C8B-B14F-4D97-AF65-F5344CB8AC3E}">
        <p14:creationId xmlns:p14="http://schemas.microsoft.com/office/powerpoint/2010/main" val="2936366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with Sub-Bullet">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1371600"/>
            <a:ext cx="3017520" cy="1290320"/>
          </a:xfrm>
          <a:prstGeom prst="rect">
            <a:avLst/>
          </a:prstGeom>
        </p:spPr>
        <p:txBody>
          <a:bodyPr lIns="0" tIns="0" rIns="0" bIns="0" anchor="b">
            <a:noAutofit/>
          </a:bodyPr>
          <a:lstStyle>
            <a:lvl1pPr marL="0" marR="0" indent="0" algn="r" defTabSz="457200" rtl="0" eaLnBrk="1" fontAlgn="base" latinLnBrk="0" hangingPunct="1">
              <a:lnSpc>
                <a:spcPct val="90000"/>
              </a:lnSpc>
              <a:spcBef>
                <a:spcPct val="0"/>
              </a:spcBef>
              <a:spcAft>
                <a:spcPct val="0"/>
              </a:spcAft>
              <a:buClrTx/>
              <a:buSzTx/>
              <a:buFontTx/>
              <a:buNone/>
              <a:tabLst/>
              <a:defRPr sz="2800">
                <a:solidFill>
                  <a:schemeClr val="bg1"/>
                </a:solidFill>
                <a:latin typeface="+mj-lt"/>
                <a:cs typeface="SapientSansBold"/>
              </a:defRPr>
            </a:lvl1pPr>
          </a:lstStyle>
          <a:p>
            <a:r>
              <a:rPr kumimoji="0" lang="en-US" sz="1600" b="1" i="0" u="none" strike="noStrike" kern="1200" cap="none" spc="0" normalizeH="0" baseline="0" noProof="0" dirty="0">
                <a:ln>
                  <a:noFill/>
                </a:ln>
                <a:solidFill>
                  <a:srgbClr val="2A71A5"/>
                </a:solidFill>
                <a:effectLst/>
                <a:uLnTx/>
                <a:uFillTx/>
                <a:latin typeface="+mj-lt"/>
                <a:ea typeface="ＭＳ Ｐゴシック" charset="0"/>
                <a:cs typeface="Arial" panose="020B0604020202020204" pitchFamily="34" charset="0"/>
              </a:rPr>
              <a:t>Agenda</a:t>
            </a:r>
            <a:endParaRPr lang="en-US" dirty="0"/>
          </a:p>
        </p:txBody>
      </p:sp>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576263" marR="0" indent="-346075" algn="l" defTabSz="457200" rtl="0" eaLnBrk="1" fontAlgn="auto" latinLnBrk="0" hangingPunct="1">
              <a:lnSpc>
                <a:spcPct val="100000"/>
              </a:lnSpc>
              <a:spcBef>
                <a:spcPts val="0"/>
              </a:spcBef>
              <a:spcAft>
                <a:spcPts val="1000"/>
              </a:spcAft>
              <a:buClr>
                <a:srgbClr val="FFBF17"/>
              </a:buClr>
              <a:buSzTx/>
              <a:buFont typeface="+mj-lt"/>
              <a:buAutoNum type="arabicPeriod"/>
              <a:tabLst/>
              <a:defRPr sz="1600" b="1" i="0">
                <a:solidFill>
                  <a:schemeClr val="bg1"/>
                </a:solidFill>
              </a:defRPr>
            </a:lvl1pPr>
            <a:lvl2pPr marL="922338" marR="0" indent="-346075" algn="l" defTabSz="457200" rtl="0" eaLnBrk="1" fontAlgn="auto" latinLnBrk="0" hangingPunct="1">
              <a:lnSpc>
                <a:spcPct val="100000"/>
              </a:lnSpc>
              <a:spcBef>
                <a:spcPts val="0"/>
              </a:spcBef>
              <a:spcAft>
                <a:spcPts val="1000"/>
              </a:spcAft>
              <a:buClr>
                <a:srgbClr val="FFBF17"/>
              </a:buClr>
              <a:buSzTx/>
              <a:buFont typeface="Wingdings" charset="2"/>
              <a:buChar char="§"/>
              <a:tabLst/>
              <a:defRPr lang="en-US" sz="1600" i="0" kern="1200" baseline="0" dirty="0" smtClean="0">
                <a:solidFill>
                  <a:schemeClr val="bg1"/>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pPr lvl="1"/>
            <a:endParaRPr lang="en-US" dirty="0"/>
          </a:p>
        </p:txBody>
      </p:sp>
      <p:sp>
        <p:nvSpPr>
          <p:cNvPr id="10" name="Text Box 14">
            <a:extLst>
              <a:ext uri="{FF2B5EF4-FFF2-40B4-BE49-F238E27FC236}">
                <a16:creationId xmlns:a16="http://schemas.microsoft.com/office/drawing/2014/main" id="{E988F8C4-1117-BE4F-9514-D839B6D6D2E9}"/>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chemeClr val="bg1"/>
                </a:solidFill>
                <a:latin typeface="+mn-lt"/>
                <a:cs typeface="SapientSansRegular"/>
              </a:rPr>
              <a:pPr algn="r" fontAlgn="auto">
                <a:lnSpc>
                  <a:spcPct val="101000"/>
                </a:lnSpc>
                <a:spcBef>
                  <a:spcPct val="50000"/>
                </a:spcBef>
                <a:spcAft>
                  <a:spcPts val="0"/>
                </a:spcAft>
                <a:defRPr/>
              </a:pPr>
              <a:t>‹#›</a:t>
            </a:fld>
            <a:endParaRPr lang="en-US" sz="1000" b="1" dirty="0">
              <a:solidFill>
                <a:schemeClr val="bg1"/>
              </a:solidFill>
              <a:latin typeface="+mn-lt"/>
              <a:cs typeface="SapientSansRegular"/>
            </a:endParaRPr>
          </a:p>
        </p:txBody>
      </p:sp>
      <p:pic>
        <p:nvPicPr>
          <p:cNvPr id="7" name="Picture 6" descr="Logo, company name&#10;&#10;Description automatically generated">
            <a:extLst>
              <a:ext uri="{FF2B5EF4-FFF2-40B4-BE49-F238E27FC236}">
                <a16:creationId xmlns:a16="http://schemas.microsoft.com/office/drawing/2014/main" id="{AE477497-89E9-9E4E-B1F5-608E7ECFF13D}"/>
              </a:ext>
            </a:extLst>
          </p:cNvPr>
          <p:cNvPicPr>
            <a:picLocks noChangeAspect="1"/>
          </p:cNvPicPr>
          <p:nvPr userDrawn="1"/>
        </p:nvPicPr>
        <p:blipFill>
          <a:blip r:embed="rId2"/>
          <a:stretch>
            <a:fillRect/>
          </a:stretch>
        </p:blipFill>
        <p:spPr>
          <a:xfrm>
            <a:off x="470880" y="4640366"/>
            <a:ext cx="1083222" cy="315682"/>
          </a:xfrm>
          <a:prstGeom prst="rect">
            <a:avLst/>
          </a:prstGeom>
        </p:spPr>
      </p:pic>
    </p:spTree>
    <p:extLst>
      <p:ext uri="{BB962C8B-B14F-4D97-AF65-F5344CB8AC3E}">
        <p14:creationId xmlns:p14="http://schemas.microsoft.com/office/powerpoint/2010/main" val="9852846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ck Cover White">
    <p:bg>
      <p:bgRef idx="1001">
        <a:schemeClr val="bg1"/>
      </p:bgRef>
    </p:bg>
    <p:spTree>
      <p:nvGrpSpPr>
        <p:cNvPr id="1" name=""/>
        <p:cNvGrpSpPr/>
        <p:nvPr/>
      </p:nvGrpSpPr>
      <p:grpSpPr>
        <a:xfrm>
          <a:off x="0" y="0"/>
          <a:ext cx="0" cy="0"/>
          <a:chOff x="0" y="0"/>
          <a:chExt cx="0" cy="0"/>
        </a:xfrm>
      </p:grpSpPr>
      <p:sp>
        <p:nvSpPr>
          <p:cNvPr id="10" name="TextBox 13"/>
          <p:cNvSpPr txBox="1">
            <a:spLocks noChangeArrowheads="1"/>
          </p:cNvSpPr>
          <p:nvPr userDrawn="1"/>
        </p:nvSpPr>
        <p:spPr bwMode="auto">
          <a:xfrm>
            <a:off x="3334386" y="4617494"/>
            <a:ext cx="247522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600" b="1" dirty="0" err="1">
                <a:solidFill>
                  <a:schemeClr val="tx2"/>
                </a:solidFill>
                <a:latin typeface="Arial" charset="0"/>
              </a:rPr>
              <a:t>MyConnect.cancer.gov</a:t>
            </a:r>
            <a:r>
              <a:rPr lang="en-US" sz="1600" b="1" dirty="0">
                <a:solidFill>
                  <a:schemeClr val="tx2"/>
                </a:solidFill>
                <a:latin typeface="Arial" charset="0"/>
              </a:rPr>
              <a:t> </a:t>
            </a:r>
          </a:p>
        </p:txBody>
      </p:sp>
      <p:pic>
        <p:nvPicPr>
          <p:cNvPr id="4" name="Picture 3" descr="Logo, company name&#10;&#10;Description automatically generated">
            <a:extLst>
              <a:ext uri="{FF2B5EF4-FFF2-40B4-BE49-F238E27FC236}">
                <a16:creationId xmlns:a16="http://schemas.microsoft.com/office/drawing/2014/main" id="{AFC60772-01D4-E74A-9181-7177233DF369}"/>
              </a:ext>
            </a:extLst>
          </p:cNvPr>
          <p:cNvPicPr>
            <a:picLocks noChangeAspect="1"/>
          </p:cNvPicPr>
          <p:nvPr userDrawn="1"/>
        </p:nvPicPr>
        <p:blipFill>
          <a:blip r:embed="rId2"/>
          <a:stretch>
            <a:fillRect/>
          </a:stretch>
        </p:blipFill>
        <p:spPr>
          <a:xfrm>
            <a:off x="2995636" y="1922929"/>
            <a:ext cx="3152728" cy="918795"/>
          </a:xfrm>
          <a:prstGeom prst="rect">
            <a:avLst/>
          </a:prstGeom>
        </p:spPr>
      </p:pic>
    </p:spTree>
    <p:extLst>
      <p:ext uri="{BB962C8B-B14F-4D97-AF65-F5344CB8AC3E}">
        <p14:creationId xmlns:p14="http://schemas.microsoft.com/office/powerpoint/2010/main" val="229236313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One Column — Footer">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93776" y="1320801"/>
            <a:ext cx="8165592" cy="32096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Box 14">
            <a:extLst>
              <a:ext uri="{FF2B5EF4-FFF2-40B4-BE49-F238E27FC236}">
                <a16:creationId xmlns:a16="http://schemas.microsoft.com/office/drawing/2014/main" id="{50257639-95B0-7648-804A-FE10C60CA6C6}"/>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1" name="Title 1">
            <a:extLst>
              <a:ext uri="{FF2B5EF4-FFF2-40B4-BE49-F238E27FC236}">
                <a16:creationId xmlns:a16="http://schemas.microsoft.com/office/drawing/2014/main" id="{3CD0941F-3ADF-524A-AC25-3DEA5DA6130F}"/>
              </a:ext>
            </a:extLst>
          </p:cNvPr>
          <p:cNvSpPr>
            <a:spLocks noGrp="1"/>
          </p:cNvSpPr>
          <p:nvPr>
            <p:ph type="title"/>
          </p:nvPr>
        </p:nvSpPr>
        <p:spPr>
          <a:xfrm>
            <a:off x="457200" y="416317"/>
            <a:ext cx="8229600" cy="667916"/>
          </a:xfrm>
          <a:prstGeom prst="rect">
            <a:avLst/>
          </a:prstGeom>
        </p:spPr>
        <p:txBody>
          <a:bodyPr anchor="t"/>
          <a:lstStyle>
            <a:lvl1pPr>
              <a:defRPr sz="2000"/>
            </a:lvl1pPr>
          </a:lstStyle>
          <a:p>
            <a:r>
              <a:rPr lang="en-US" dirty="0"/>
              <a:t>Click to edit Master title style</a:t>
            </a:r>
          </a:p>
        </p:txBody>
      </p:sp>
      <p:pic>
        <p:nvPicPr>
          <p:cNvPr id="7" name="Picture 6">
            <a:extLst>
              <a:ext uri="{FF2B5EF4-FFF2-40B4-BE49-F238E27FC236}">
                <a16:creationId xmlns:a16="http://schemas.microsoft.com/office/drawing/2014/main" id="{9EFEC02D-4108-414A-B2B8-9984035167ED}"/>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3508588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3E7AB64-3679-4662-8B9D-7EDD214C3814}" type="datetimeFigureOut">
              <a:rPr lang="en-US"/>
              <a:pPr>
                <a:defRPr/>
              </a:pPr>
              <a:t>4/4/2022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134D44D8-D88D-421B-B4F9-B56924E363E8}" type="slidenum">
              <a:rPr lang="en-US"/>
              <a:pPr>
                <a:defRPr/>
              </a:pPr>
              <a:t>‹#›</a:t>
            </a:fld>
            <a:endParaRPr lang="en-US" dirty="0"/>
          </a:p>
        </p:txBody>
      </p:sp>
    </p:spTree>
    <p:extLst>
      <p:ext uri="{BB962C8B-B14F-4D97-AF65-F5344CB8AC3E}">
        <p14:creationId xmlns:p14="http://schemas.microsoft.com/office/powerpoint/2010/main" val="19350521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ue Title Slide">
    <p:bg>
      <p:bgPr>
        <a:solidFill>
          <a:srgbClr val="2A72A5"/>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4572000" y="1258261"/>
            <a:ext cx="3886200" cy="1370882"/>
          </a:xfrm>
          <a:prstGeom prst="rect">
            <a:avLst/>
          </a:prstGeom>
        </p:spPr>
        <p:txBody>
          <a:bodyPr lIns="0" tIns="0" rIns="0" bIns="0" anchor="b">
            <a:noAutofit/>
          </a:bodyPr>
          <a:lstStyle>
            <a:lvl1pPr algn="l">
              <a:defRPr sz="3400" b="1" i="0">
                <a:solidFill>
                  <a:srgbClr val="FFFFFF"/>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4572000" y="2765807"/>
            <a:ext cx="3886200" cy="514782"/>
          </a:xfrm>
        </p:spPr>
        <p:txBody>
          <a:bodyPr lIns="0" tIns="0" rIns="0" bIns="0" anchor="t">
            <a:noAutofit/>
          </a:bodyPr>
          <a:lstStyle>
            <a:lvl1pPr marL="0" indent="0" algn="l">
              <a:buNone/>
              <a:defRPr sz="1400" b="0" i="0" spc="100">
                <a:solidFill>
                  <a:srgbClr val="FFBF17"/>
                </a:solidFill>
                <a:latin typeface="Arial"/>
                <a:cs typeface="Aria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Subtitle goes here </a:t>
            </a:r>
          </a:p>
        </p:txBody>
      </p:sp>
      <p:sp>
        <p:nvSpPr>
          <p:cNvPr id="9" name="Date Placeholder 3"/>
          <p:cNvSpPr>
            <a:spLocks noGrp="1"/>
          </p:cNvSpPr>
          <p:nvPr>
            <p:ph type="dt" sz="half" idx="2"/>
          </p:nvPr>
        </p:nvSpPr>
        <p:spPr>
          <a:xfrm>
            <a:off x="6674177" y="4456480"/>
            <a:ext cx="1784023" cy="355932"/>
          </a:xfrm>
          <a:prstGeom prst="rect">
            <a:avLst/>
          </a:prstGeom>
        </p:spPr>
        <p:txBody>
          <a:bodyPr vert="horz" lIns="0" tIns="0" rIns="0" bIns="0" rtlCol="0" anchor="ctr"/>
          <a:lstStyle>
            <a:lvl1pPr algn="r" fontAlgn="auto">
              <a:spcBef>
                <a:spcPts val="0"/>
              </a:spcBef>
              <a:spcAft>
                <a:spcPts val="0"/>
              </a:spcAft>
              <a:defRPr lang="en-US" sz="1100" smtClean="0">
                <a:solidFill>
                  <a:schemeClr val="bg1"/>
                </a:solidFill>
                <a:latin typeface="+mj-lt"/>
              </a:defRPr>
            </a:lvl1pPr>
          </a:lstStyle>
          <a:p>
            <a:pPr>
              <a:defRPr/>
            </a:pPr>
            <a:r>
              <a:rPr lang="en-US" dirty="0"/>
              <a:t>Insert Date</a:t>
            </a:r>
            <a:endParaRPr lang="en-US" sz="1100" dirty="0"/>
          </a:p>
        </p:txBody>
      </p:sp>
      <p:pic>
        <p:nvPicPr>
          <p:cNvPr id="3" name="Picture 2" descr="Logo, company name&#10;&#10;Description automatically generated">
            <a:extLst>
              <a:ext uri="{FF2B5EF4-FFF2-40B4-BE49-F238E27FC236}">
                <a16:creationId xmlns:a16="http://schemas.microsoft.com/office/drawing/2014/main" id="{CF1AD581-9D5C-D643-AEB3-C7E4EA5BEE7A}"/>
              </a:ext>
            </a:extLst>
          </p:cNvPr>
          <p:cNvPicPr>
            <a:picLocks noChangeAspect="1"/>
          </p:cNvPicPr>
          <p:nvPr userDrawn="1"/>
        </p:nvPicPr>
        <p:blipFill>
          <a:blip r:embed="rId2"/>
          <a:stretch>
            <a:fillRect/>
          </a:stretch>
        </p:blipFill>
        <p:spPr>
          <a:xfrm>
            <a:off x="585909" y="1861457"/>
            <a:ext cx="2868508" cy="835965"/>
          </a:xfrm>
          <a:prstGeom prst="rect">
            <a:avLst/>
          </a:prstGeom>
        </p:spPr>
      </p:pic>
    </p:spTree>
    <p:extLst>
      <p:ext uri="{BB962C8B-B14F-4D97-AF65-F5344CB8AC3E}">
        <p14:creationId xmlns:p14="http://schemas.microsoft.com/office/powerpoint/2010/main" val="44405646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ue Title Slide with Photos">
    <p:bg>
      <p:bgPr>
        <a:solidFill>
          <a:schemeClr val="tx2"/>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85906" y="1636216"/>
            <a:ext cx="4422029" cy="514782"/>
          </a:xfrm>
          <a:prstGeom prst="rect">
            <a:avLst/>
          </a:prstGeom>
        </p:spPr>
        <p:txBody>
          <a:bodyPr lIns="0" tIns="0" rIns="0" bIns="0" anchor="b">
            <a:noAutofit/>
          </a:bodyPr>
          <a:lstStyle>
            <a:lvl1pPr algn="l">
              <a:defRPr sz="2800" b="1" i="0">
                <a:solidFill>
                  <a:schemeClr val="bg1"/>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585906" y="2213202"/>
            <a:ext cx="3886200" cy="514782"/>
          </a:xfrm>
        </p:spPr>
        <p:txBody>
          <a:bodyPr lIns="0" tIns="0" rIns="0" bIns="0" anchor="t">
            <a:noAutofit/>
          </a:bodyPr>
          <a:lstStyle>
            <a:lvl1pPr marL="0" indent="0" algn="l">
              <a:buNone/>
              <a:defRPr sz="1400" b="0" i="0" spc="100">
                <a:solidFill>
                  <a:schemeClr val="bg1"/>
                </a:solidFill>
                <a:latin typeface="Arial"/>
                <a:cs typeface="Aria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Subtitle goes here </a:t>
            </a:r>
          </a:p>
        </p:txBody>
      </p:sp>
      <p:sp>
        <p:nvSpPr>
          <p:cNvPr id="9" name="Date Placeholder 3"/>
          <p:cNvSpPr>
            <a:spLocks noGrp="1"/>
          </p:cNvSpPr>
          <p:nvPr>
            <p:ph type="dt" sz="half" idx="2"/>
          </p:nvPr>
        </p:nvSpPr>
        <p:spPr>
          <a:xfrm>
            <a:off x="6674177" y="4456480"/>
            <a:ext cx="1784023" cy="355932"/>
          </a:xfrm>
          <a:prstGeom prst="rect">
            <a:avLst/>
          </a:prstGeom>
        </p:spPr>
        <p:txBody>
          <a:bodyPr vert="horz" lIns="0" tIns="0" rIns="0" bIns="0" rtlCol="0" anchor="ctr"/>
          <a:lstStyle>
            <a:lvl1pPr algn="r" fontAlgn="auto">
              <a:spcBef>
                <a:spcPts val="0"/>
              </a:spcBef>
              <a:spcAft>
                <a:spcPts val="0"/>
              </a:spcAft>
              <a:defRPr lang="en-US" sz="1100" smtClean="0">
                <a:solidFill>
                  <a:schemeClr val="bg1"/>
                </a:solidFill>
                <a:latin typeface="+mj-lt"/>
              </a:defRPr>
            </a:lvl1pPr>
          </a:lstStyle>
          <a:p>
            <a:pPr>
              <a:defRPr/>
            </a:pPr>
            <a:r>
              <a:rPr lang="en-US" dirty="0"/>
              <a:t>INSERT DATE</a:t>
            </a:r>
            <a:endParaRPr lang="en-US" sz="1100" dirty="0"/>
          </a:p>
        </p:txBody>
      </p:sp>
      <p:pic>
        <p:nvPicPr>
          <p:cNvPr id="3" name="Picture 2" descr="Logo, company name&#10;&#10;Description automatically generated">
            <a:extLst>
              <a:ext uri="{FF2B5EF4-FFF2-40B4-BE49-F238E27FC236}">
                <a16:creationId xmlns:a16="http://schemas.microsoft.com/office/drawing/2014/main" id="{CF1AD581-9D5C-D643-AEB3-C7E4EA5BEE7A}"/>
              </a:ext>
            </a:extLst>
          </p:cNvPr>
          <p:cNvPicPr>
            <a:picLocks noChangeAspect="1"/>
          </p:cNvPicPr>
          <p:nvPr userDrawn="1"/>
        </p:nvPicPr>
        <p:blipFill>
          <a:blip r:embed="rId2"/>
          <a:stretch>
            <a:fillRect/>
          </a:stretch>
        </p:blipFill>
        <p:spPr>
          <a:xfrm>
            <a:off x="583823" y="2992504"/>
            <a:ext cx="1922311" cy="560216"/>
          </a:xfrm>
          <a:prstGeom prst="rect">
            <a:avLst/>
          </a:prstGeom>
        </p:spPr>
      </p:pic>
      <p:pic>
        <p:nvPicPr>
          <p:cNvPr id="12" name="Picture 11">
            <a:extLst>
              <a:ext uri="{FF2B5EF4-FFF2-40B4-BE49-F238E27FC236}">
                <a16:creationId xmlns:a16="http://schemas.microsoft.com/office/drawing/2014/main" id="{B53EBA02-50FE-C643-93EA-60A8B88EFC08}"/>
              </a:ext>
            </a:extLst>
          </p:cNvPr>
          <p:cNvPicPr>
            <a:picLocks noChangeAspect="1"/>
          </p:cNvPicPr>
          <p:nvPr userDrawn="1"/>
        </p:nvPicPr>
        <p:blipFill>
          <a:blip r:embed="rId3"/>
          <a:srcRect/>
          <a:stretch/>
        </p:blipFill>
        <p:spPr>
          <a:xfrm>
            <a:off x="5297985" y="1064987"/>
            <a:ext cx="3002976" cy="2452287"/>
          </a:xfrm>
          <a:prstGeom prst="rect">
            <a:avLst/>
          </a:prstGeom>
        </p:spPr>
      </p:pic>
      <p:sp>
        <p:nvSpPr>
          <p:cNvPr id="4" name="TextBox 3">
            <a:extLst>
              <a:ext uri="{FF2B5EF4-FFF2-40B4-BE49-F238E27FC236}">
                <a16:creationId xmlns:a16="http://schemas.microsoft.com/office/drawing/2014/main" id="{54197A22-A0DA-1442-ADB2-9395F9A837EE}"/>
              </a:ext>
            </a:extLst>
          </p:cNvPr>
          <p:cNvSpPr txBox="1"/>
          <p:nvPr userDrawn="1"/>
        </p:nvSpPr>
        <p:spPr>
          <a:xfrm>
            <a:off x="5930793" y="2125725"/>
            <a:ext cx="2066544" cy="307777"/>
          </a:xfrm>
          <a:prstGeom prst="rect">
            <a:avLst/>
          </a:prstGeom>
          <a:noFill/>
        </p:spPr>
        <p:txBody>
          <a:bodyPr wrap="square" rtlCol="0">
            <a:spAutoFit/>
          </a:bodyPr>
          <a:lstStyle/>
          <a:p>
            <a:pPr algn="ctr"/>
            <a:r>
              <a:rPr lang="en-US" sz="1400" dirty="0">
                <a:solidFill>
                  <a:schemeClr val="bg1">
                    <a:alpha val="53000"/>
                  </a:schemeClr>
                </a:solidFill>
                <a:latin typeface="+mj-lt"/>
              </a:rPr>
              <a:t>PLACEHOLDER</a:t>
            </a:r>
          </a:p>
        </p:txBody>
      </p:sp>
    </p:spTree>
    <p:extLst>
      <p:ext uri="{BB962C8B-B14F-4D97-AF65-F5344CB8AC3E}">
        <p14:creationId xmlns:p14="http://schemas.microsoft.com/office/powerpoint/2010/main" val="397292790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with Sub-Bullet">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1371601"/>
            <a:ext cx="3017520" cy="1290320"/>
          </a:xfrm>
          <a:prstGeom prst="rect">
            <a:avLst/>
          </a:prstGeom>
        </p:spPr>
        <p:txBody>
          <a:bodyPr lIns="0" tIns="0" rIns="0" bIns="0" anchor="b">
            <a:noAutofit/>
          </a:bodyPr>
          <a:lstStyle>
            <a:lvl1pPr marL="0" marR="0" indent="0" algn="r" defTabSz="457189" rtl="0" eaLnBrk="1" fontAlgn="base" latinLnBrk="0" hangingPunct="1">
              <a:lnSpc>
                <a:spcPct val="90000"/>
              </a:lnSpc>
              <a:spcBef>
                <a:spcPct val="0"/>
              </a:spcBef>
              <a:spcAft>
                <a:spcPct val="0"/>
              </a:spcAft>
              <a:buClrTx/>
              <a:buSzTx/>
              <a:buFontTx/>
              <a:buNone/>
              <a:tabLst/>
              <a:defRPr sz="2000">
                <a:solidFill>
                  <a:schemeClr val="bg1"/>
                </a:solidFill>
                <a:latin typeface="+mj-lt"/>
                <a:cs typeface="SapientSansBold"/>
              </a:defRPr>
            </a:lvl1pPr>
          </a:lstStyle>
          <a:p>
            <a:r>
              <a:rPr kumimoji="0" lang="en-US" sz="1600" b="1" i="0" u="none" strike="noStrike" kern="1200" cap="none" spc="0" normalizeH="0" baseline="0" noProof="0" dirty="0">
                <a:ln>
                  <a:noFill/>
                </a:ln>
                <a:solidFill>
                  <a:srgbClr val="2A71A5"/>
                </a:solidFill>
                <a:effectLst/>
                <a:uLnTx/>
                <a:uFillTx/>
                <a:latin typeface="+mj-lt"/>
                <a:ea typeface="ＭＳ Ｐゴシック" charset="0"/>
                <a:cs typeface="Arial" panose="020B0604020202020204" pitchFamily="34" charset="0"/>
              </a:rPr>
              <a:t>Agenda</a:t>
            </a:r>
            <a:endParaRPr lang="en-US" dirty="0"/>
          </a:p>
        </p:txBody>
      </p:sp>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576248" marR="0" indent="-346067" algn="l" defTabSz="457189" rtl="0" eaLnBrk="1" fontAlgn="auto" latinLnBrk="0" hangingPunct="1">
              <a:lnSpc>
                <a:spcPct val="100000"/>
              </a:lnSpc>
              <a:spcBef>
                <a:spcPts val="0"/>
              </a:spcBef>
              <a:spcAft>
                <a:spcPts val="1000"/>
              </a:spcAft>
              <a:buClr>
                <a:srgbClr val="FFBF17"/>
              </a:buClr>
              <a:buSzTx/>
              <a:buFont typeface="+mj-lt"/>
              <a:buAutoNum type="arabicPeriod"/>
              <a:tabLst/>
              <a:defRPr sz="1600" b="1" i="0">
                <a:solidFill>
                  <a:schemeClr val="bg1"/>
                </a:solidFill>
              </a:defRPr>
            </a:lvl1pPr>
            <a:lvl2pPr marL="922315" marR="0" indent="-346067" algn="l" defTabSz="457189" rtl="0" eaLnBrk="1" fontAlgn="auto" latinLnBrk="0" hangingPunct="1">
              <a:lnSpc>
                <a:spcPct val="100000"/>
              </a:lnSpc>
              <a:spcBef>
                <a:spcPts val="0"/>
              </a:spcBef>
              <a:spcAft>
                <a:spcPts val="1000"/>
              </a:spcAft>
              <a:buClr>
                <a:srgbClr val="FFBF17"/>
              </a:buClr>
              <a:buSzTx/>
              <a:buFont typeface="Wingdings" charset="2"/>
              <a:buChar char="§"/>
              <a:tabLst/>
              <a:defRPr lang="en-US" sz="1600" i="0" kern="1200" baseline="0" dirty="0" smtClean="0">
                <a:solidFill>
                  <a:schemeClr val="bg1"/>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pPr lvl="1"/>
            <a:endParaRPr lang="en-US" dirty="0"/>
          </a:p>
        </p:txBody>
      </p:sp>
      <p:sp>
        <p:nvSpPr>
          <p:cNvPr id="10" name="Text Box 14">
            <a:extLst>
              <a:ext uri="{FF2B5EF4-FFF2-40B4-BE49-F238E27FC236}">
                <a16:creationId xmlns:a16="http://schemas.microsoft.com/office/drawing/2014/main" id="{E988F8C4-1117-BE4F-9514-D839B6D6D2E9}"/>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chemeClr val="bg1"/>
                </a:solidFill>
                <a:latin typeface="+mn-lt"/>
                <a:cs typeface="SapientSansRegular"/>
              </a:rPr>
              <a:pPr algn="r" fontAlgn="auto">
                <a:lnSpc>
                  <a:spcPct val="101000"/>
                </a:lnSpc>
                <a:spcBef>
                  <a:spcPct val="50000"/>
                </a:spcBef>
                <a:spcAft>
                  <a:spcPts val="0"/>
                </a:spcAft>
                <a:defRPr/>
              </a:pPr>
              <a:t>‹#›</a:t>
            </a:fld>
            <a:endParaRPr lang="en-US" sz="1000" b="1" dirty="0">
              <a:solidFill>
                <a:schemeClr val="bg1"/>
              </a:solidFill>
              <a:latin typeface="+mn-lt"/>
              <a:cs typeface="SapientSansRegular"/>
            </a:endParaRPr>
          </a:p>
        </p:txBody>
      </p:sp>
      <p:pic>
        <p:nvPicPr>
          <p:cNvPr id="6" name="Picture 5" descr="Logo, company name&#10;&#10;Description automatically generated">
            <a:extLst>
              <a:ext uri="{FF2B5EF4-FFF2-40B4-BE49-F238E27FC236}">
                <a16:creationId xmlns:a16="http://schemas.microsoft.com/office/drawing/2014/main" id="{56656556-CCE8-5B42-AAB3-47E90EBC1335}"/>
              </a:ext>
            </a:extLst>
          </p:cNvPr>
          <p:cNvPicPr>
            <a:picLocks noChangeAspect="1"/>
          </p:cNvPicPr>
          <p:nvPr userDrawn="1"/>
        </p:nvPicPr>
        <p:blipFill>
          <a:blip r:embed="rId2"/>
          <a:stretch>
            <a:fillRect/>
          </a:stretch>
        </p:blipFill>
        <p:spPr>
          <a:xfrm>
            <a:off x="457200" y="4639824"/>
            <a:ext cx="1102100" cy="321183"/>
          </a:xfrm>
          <a:prstGeom prst="rect">
            <a:avLst/>
          </a:prstGeom>
        </p:spPr>
      </p:pic>
    </p:spTree>
    <p:extLst>
      <p:ext uri="{BB962C8B-B14F-4D97-AF65-F5344CB8AC3E}">
        <p14:creationId xmlns:p14="http://schemas.microsoft.com/office/powerpoint/2010/main" val="1067301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ue Section Break">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29001" y="1708510"/>
            <a:ext cx="5029199" cy="1371600"/>
          </a:xfrm>
          <a:prstGeom prst="rect">
            <a:avLst/>
          </a:prstGeom>
        </p:spPr>
        <p:txBody>
          <a:bodyPr lIns="0" tIns="0" rIns="0" bIns="0" anchor="b">
            <a:noAutofit/>
          </a:bodyPr>
          <a:lstStyle>
            <a:lvl1pPr algn="r">
              <a:defRPr sz="3200" b="1" spc="-80">
                <a:solidFill>
                  <a:schemeClr val="bg1"/>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9000" y="3148690"/>
            <a:ext cx="5022892" cy="514350"/>
          </a:xfrm>
        </p:spPr>
        <p:txBody>
          <a:bodyPr lIns="0" tIns="0" rIns="0" bIns="0">
            <a:noAutofit/>
          </a:bodyPr>
          <a:lstStyle>
            <a:lvl1pPr marL="0" indent="0" algn="r">
              <a:buNone/>
              <a:defRPr sz="1400" b="0" i="0" spc="100">
                <a:solidFill>
                  <a:srgbClr val="FFFFFF"/>
                </a:solidFill>
                <a:latin typeface="+mn-lt"/>
                <a:cs typeface="SapientCentroSlab-Ligh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7" name="Picture 6" descr="Logo, company name&#10;&#10;Description automatically generated">
            <a:extLst>
              <a:ext uri="{FF2B5EF4-FFF2-40B4-BE49-F238E27FC236}">
                <a16:creationId xmlns:a16="http://schemas.microsoft.com/office/drawing/2014/main" id="{2E90A835-58E5-3A49-B6C3-A36BF8C709E1}"/>
              </a:ext>
            </a:extLst>
          </p:cNvPr>
          <p:cNvPicPr>
            <a:picLocks noChangeAspect="1"/>
          </p:cNvPicPr>
          <p:nvPr userDrawn="1"/>
        </p:nvPicPr>
        <p:blipFill>
          <a:blip r:embed="rId2"/>
          <a:stretch>
            <a:fillRect/>
          </a:stretch>
        </p:blipFill>
        <p:spPr>
          <a:xfrm>
            <a:off x="457200" y="4639824"/>
            <a:ext cx="1102100" cy="321183"/>
          </a:xfrm>
          <a:prstGeom prst="rect">
            <a:avLst/>
          </a:prstGeom>
        </p:spPr>
      </p:pic>
    </p:spTree>
    <p:extLst>
      <p:ext uri="{BB962C8B-B14F-4D97-AF65-F5344CB8AC3E}">
        <p14:creationId xmlns:p14="http://schemas.microsoft.com/office/powerpoint/2010/main" val="8485603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Yellow Section Break">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29001" y="1708510"/>
            <a:ext cx="5029199" cy="1371600"/>
          </a:xfrm>
          <a:prstGeom prst="rect">
            <a:avLst/>
          </a:prstGeom>
        </p:spPr>
        <p:txBody>
          <a:bodyPr lIns="0" tIns="0" rIns="0" bIns="0" anchor="b">
            <a:noAutofit/>
          </a:bodyPr>
          <a:lstStyle>
            <a:lvl1pPr algn="r">
              <a:defRPr sz="3200" b="1" spc="-80">
                <a:solidFill>
                  <a:schemeClr val="tx2"/>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9000" y="3148690"/>
            <a:ext cx="5022892" cy="514350"/>
          </a:xfrm>
        </p:spPr>
        <p:txBody>
          <a:bodyPr lIns="0" tIns="0" rIns="0" bIns="0">
            <a:noAutofit/>
          </a:bodyPr>
          <a:lstStyle>
            <a:lvl1pPr marL="0" indent="0" algn="r">
              <a:buNone/>
              <a:defRPr sz="1400" b="0" i="0" spc="100">
                <a:solidFill>
                  <a:schemeClr val="tx1"/>
                </a:solidFill>
                <a:latin typeface="+mn-lt"/>
                <a:cs typeface="SapientCentroSlab-Ligh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7" name="Picture 6">
            <a:extLst>
              <a:ext uri="{FF2B5EF4-FFF2-40B4-BE49-F238E27FC236}">
                <a16:creationId xmlns:a16="http://schemas.microsoft.com/office/drawing/2014/main" id="{B4B53A9D-DEC4-7941-9134-71FA08F1DC7E}"/>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39171835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 Section Break">
    <p:bg>
      <p:bgPr>
        <a:solidFill>
          <a:schemeClr val="bg1"/>
        </a:solidFill>
        <a:effectLst/>
      </p:bgPr>
    </p:bg>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4395471" y="3148690"/>
            <a:ext cx="4056420" cy="514350"/>
          </a:xfrm>
        </p:spPr>
        <p:txBody>
          <a:bodyPr lIns="0" tIns="0" rIns="0" bIns="0">
            <a:noAutofit/>
          </a:bodyPr>
          <a:lstStyle>
            <a:lvl1pPr marL="0" indent="0" algn="r">
              <a:buNone/>
              <a:defRPr sz="1400" b="0" i="0" spc="100">
                <a:solidFill>
                  <a:schemeClr val="accent3"/>
                </a:solidFill>
                <a:latin typeface="+mn-lt"/>
                <a:cs typeface="SapientCentroSlab-Ligh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Subtitle goes here</a:t>
            </a:r>
          </a:p>
        </p:txBody>
      </p:sp>
      <p:sp>
        <p:nvSpPr>
          <p:cNvPr id="13" name="Text Box 14"/>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5" name="Title 1">
            <a:extLst>
              <a:ext uri="{FF2B5EF4-FFF2-40B4-BE49-F238E27FC236}">
                <a16:creationId xmlns:a16="http://schemas.microsoft.com/office/drawing/2014/main" id="{06B394A5-16E7-D24B-85E5-3D65C3780F45}"/>
              </a:ext>
            </a:extLst>
          </p:cNvPr>
          <p:cNvSpPr>
            <a:spLocks noGrp="1"/>
          </p:cNvSpPr>
          <p:nvPr>
            <p:ph type="ctrTitle" hasCustomPrompt="1"/>
          </p:nvPr>
        </p:nvSpPr>
        <p:spPr>
          <a:xfrm>
            <a:off x="3429001" y="1708510"/>
            <a:ext cx="5029199" cy="1371600"/>
          </a:xfrm>
          <a:prstGeom prst="rect">
            <a:avLst/>
          </a:prstGeom>
        </p:spPr>
        <p:txBody>
          <a:bodyPr lIns="0" tIns="0" rIns="0" bIns="0" anchor="b">
            <a:noAutofit/>
          </a:bodyPr>
          <a:lstStyle>
            <a:lvl1pPr algn="r">
              <a:defRPr sz="3200" b="1" spc="-80">
                <a:solidFill>
                  <a:schemeClr val="tx2"/>
                </a:solidFill>
                <a:latin typeface="+mj-lt"/>
                <a:cs typeface="SapientSansBold"/>
              </a:defRPr>
            </a:lvl1pPr>
          </a:lstStyle>
          <a:p>
            <a:pPr lvl="0"/>
            <a:r>
              <a:rPr lang="en-US" dirty="0"/>
              <a:t>Section title</a:t>
            </a:r>
          </a:p>
        </p:txBody>
      </p:sp>
      <p:pic>
        <p:nvPicPr>
          <p:cNvPr id="6" name="Picture 5">
            <a:extLst>
              <a:ext uri="{FF2B5EF4-FFF2-40B4-BE49-F238E27FC236}">
                <a16:creationId xmlns:a16="http://schemas.microsoft.com/office/drawing/2014/main" id="{D6DB62A8-7418-6148-8E1E-AFCFEDE7C1DB}"/>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734910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286000" y="835479"/>
            <a:ext cx="4572000" cy="3472543"/>
          </a:xfrm>
        </p:spPr>
        <p:txBody>
          <a:bodyPr anchor="ctr">
            <a:noAutofit/>
          </a:bodyPr>
          <a:lstStyle>
            <a:lvl1pPr marL="0" indent="0" algn="l">
              <a:spcAft>
                <a:spcPts val="0"/>
              </a:spcAft>
              <a:buNone/>
              <a:defRPr sz="1800" b="0" i="0" baseline="0">
                <a:solidFill>
                  <a:srgbClr val="FFFFFF"/>
                </a:solidFill>
                <a:latin typeface="+mn-lt"/>
                <a:cs typeface="SapientCentroSlab-Light"/>
              </a:defRPr>
            </a:lvl1pPr>
          </a:lstStyle>
          <a:p>
            <a:pPr lvl="0"/>
            <a:r>
              <a:rPr lang="en-US" dirty="0"/>
              <a:t>“Lorem ipsum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12" name="Text Box 14">
            <a:extLst>
              <a:ext uri="{FF2B5EF4-FFF2-40B4-BE49-F238E27FC236}">
                <a16:creationId xmlns:a16="http://schemas.microsoft.com/office/drawing/2014/main" id="{F89ED447-3235-1B4A-80AB-CBEBBC864616}"/>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7" name="Picture 6" descr="Logo, company name&#10;&#10;Description automatically generated">
            <a:extLst>
              <a:ext uri="{FF2B5EF4-FFF2-40B4-BE49-F238E27FC236}">
                <a16:creationId xmlns:a16="http://schemas.microsoft.com/office/drawing/2014/main" id="{8329DA9A-0D94-7B43-BC9A-C1C767D6EEA8}"/>
              </a:ext>
            </a:extLst>
          </p:cNvPr>
          <p:cNvPicPr>
            <a:picLocks noChangeAspect="1"/>
          </p:cNvPicPr>
          <p:nvPr userDrawn="1"/>
        </p:nvPicPr>
        <p:blipFill>
          <a:blip r:embed="rId2"/>
          <a:stretch>
            <a:fillRect/>
          </a:stretch>
        </p:blipFill>
        <p:spPr>
          <a:xfrm>
            <a:off x="457200" y="4639824"/>
            <a:ext cx="1102100" cy="321183"/>
          </a:xfrm>
          <a:prstGeom prst="rect">
            <a:avLst/>
          </a:prstGeom>
        </p:spPr>
      </p:pic>
    </p:spTree>
    <p:extLst>
      <p:ext uri="{BB962C8B-B14F-4D97-AF65-F5344CB8AC3E}">
        <p14:creationId xmlns:p14="http://schemas.microsoft.com/office/powerpoint/2010/main" val="3378244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ith Sub-Bullet - No Footer">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1371600"/>
            <a:ext cx="3017520" cy="1290320"/>
          </a:xfrm>
          <a:prstGeom prst="rect">
            <a:avLst/>
          </a:prstGeom>
        </p:spPr>
        <p:txBody>
          <a:bodyPr lIns="0" tIns="0" rIns="0" bIns="0" anchor="b">
            <a:noAutofit/>
          </a:bodyPr>
          <a:lstStyle>
            <a:lvl1pPr marL="0" marR="0" indent="0" algn="r" defTabSz="457200" rtl="0" eaLnBrk="1" fontAlgn="base" latinLnBrk="0" hangingPunct="1">
              <a:lnSpc>
                <a:spcPct val="90000"/>
              </a:lnSpc>
              <a:spcBef>
                <a:spcPct val="0"/>
              </a:spcBef>
              <a:spcAft>
                <a:spcPct val="0"/>
              </a:spcAft>
              <a:buClrTx/>
              <a:buSzTx/>
              <a:buFontTx/>
              <a:buNone/>
              <a:tabLst/>
              <a:defRPr sz="2800">
                <a:solidFill>
                  <a:schemeClr val="bg1"/>
                </a:solidFill>
                <a:latin typeface="+mj-lt"/>
                <a:cs typeface="SapientSansBold"/>
              </a:defRPr>
            </a:lvl1pPr>
          </a:lstStyle>
          <a:p>
            <a:r>
              <a:rPr kumimoji="0" lang="en-US" sz="1600" b="1" i="0" u="none" strike="noStrike" kern="1200" cap="none" spc="0" normalizeH="0" baseline="0" noProof="0" dirty="0">
                <a:ln>
                  <a:noFill/>
                </a:ln>
                <a:solidFill>
                  <a:srgbClr val="2A71A5"/>
                </a:solidFill>
                <a:effectLst/>
                <a:uLnTx/>
                <a:uFillTx/>
                <a:latin typeface="+mj-lt"/>
                <a:ea typeface="ＭＳ Ｐゴシック" charset="0"/>
                <a:cs typeface="Arial" panose="020B0604020202020204" pitchFamily="34" charset="0"/>
              </a:rPr>
              <a:t>Agenda</a:t>
            </a:r>
            <a:endParaRPr lang="en-US" dirty="0"/>
          </a:p>
        </p:txBody>
      </p:sp>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576263" marR="0" indent="-346075" algn="l" defTabSz="457200" rtl="0" eaLnBrk="1" fontAlgn="auto" latinLnBrk="0" hangingPunct="1">
              <a:lnSpc>
                <a:spcPct val="100000"/>
              </a:lnSpc>
              <a:spcBef>
                <a:spcPts val="0"/>
              </a:spcBef>
              <a:spcAft>
                <a:spcPts val="1000"/>
              </a:spcAft>
              <a:buClr>
                <a:srgbClr val="FFBF17"/>
              </a:buClr>
              <a:buSzTx/>
              <a:buFont typeface="+mj-lt"/>
              <a:buAutoNum type="arabicPeriod"/>
              <a:tabLst/>
              <a:defRPr sz="1600" b="1" i="0">
                <a:solidFill>
                  <a:schemeClr val="bg1"/>
                </a:solidFill>
              </a:defRPr>
            </a:lvl1pPr>
            <a:lvl2pPr marL="922338" marR="0" indent="-346075" algn="l" defTabSz="457200" rtl="0" eaLnBrk="1" fontAlgn="auto" latinLnBrk="0" hangingPunct="1">
              <a:lnSpc>
                <a:spcPct val="100000"/>
              </a:lnSpc>
              <a:spcBef>
                <a:spcPts val="0"/>
              </a:spcBef>
              <a:spcAft>
                <a:spcPts val="1000"/>
              </a:spcAft>
              <a:buClr>
                <a:srgbClr val="FFBF17"/>
              </a:buClr>
              <a:buSzTx/>
              <a:buFont typeface="Wingdings" charset="2"/>
              <a:buChar char="§"/>
              <a:tabLst/>
              <a:defRPr lang="en-US" sz="1600" i="0" kern="1200" baseline="0" dirty="0" smtClean="0">
                <a:solidFill>
                  <a:schemeClr val="bg1"/>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pPr lvl="1"/>
            <a:endParaRPr lang="en-US" dirty="0"/>
          </a:p>
        </p:txBody>
      </p:sp>
      <p:sp>
        <p:nvSpPr>
          <p:cNvPr id="10" name="Text Box 14">
            <a:extLst>
              <a:ext uri="{FF2B5EF4-FFF2-40B4-BE49-F238E27FC236}">
                <a16:creationId xmlns:a16="http://schemas.microsoft.com/office/drawing/2014/main" id="{E988F8C4-1117-BE4F-9514-D839B6D6D2E9}"/>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chemeClr val="bg1"/>
                </a:solidFill>
                <a:latin typeface="+mn-lt"/>
                <a:cs typeface="SapientSansRegular"/>
              </a:rPr>
              <a:pPr algn="r" fontAlgn="auto">
                <a:lnSpc>
                  <a:spcPct val="101000"/>
                </a:lnSpc>
                <a:spcBef>
                  <a:spcPct val="50000"/>
                </a:spcBef>
                <a:spcAft>
                  <a:spcPts val="0"/>
                </a:spcAft>
                <a:defRPr/>
              </a:pPr>
              <a:t>‹#›</a:t>
            </a:fld>
            <a:endParaRPr lang="en-US" sz="1000" b="1" dirty="0">
              <a:solidFill>
                <a:schemeClr val="bg1"/>
              </a:solidFill>
              <a:latin typeface="+mn-lt"/>
              <a:cs typeface="SapientSansRegular"/>
            </a:endParaRPr>
          </a:p>
        </p:txBody>
      </p:sp>
    </p:spTree>
    <p:extLst>
      <p:ext uri="{BB962C8B-B14F-4D97-AF65-F5344CB8AC3E}">
        <p14:creationId xmlns:p14="http://schemas.microsoft.com/office/powerpoint/2010/main" val="26794242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ne Column — Footer">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93776" y="1320801"/>
            <a:ext cx="8165592" cy="32096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Box 14">
            <a:extLst>
              <a:ext uri="{FF2B5EF4-FFF2-40B4-BE49-F238E27FC236}">
                <a16:creationId xmlns:a16="http://schemas.microsoft.com/office/drawing/2014/main" id="{50257639-95B0-7648-804A-FE10C60CA6C6}"/>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1" name="Title 1">
            <a:extLst>
              <a:ext uri="{FF2B5EF4-FFF2-40B4-BE49-F238E27FC236}">
                <a16:creationId xmlns:a16="http://schemas.microsoft.com/office/drawing/2014/main" id="{3CD0941F-3ADF-524A-AC25-3DEA5DA6130F}"/>
              </a:ext>
            </a:extLst>
          </p:cNvPr>
          <p:cNvSpPr>
            <a:spLocks noGrp="1"/>
          </p:cNvSpPr>
          <p:nvPr>
            <p:ph type="title"/>
          </p:nvPr>
        </p:nvSpPr>
        <p:spPr>
          <a:xfrm>
            <a:off x="457200" y="416317"/>
            <a:ext cx="8229600" cy="667916"/>
          </a:xfrm>
          <a:prstGeom prst="rect">
            <a:avLst/>
          </a:prstGeom>
        </p:spPr>
        <p:txBody>
          <a:bodyPr anchor="t"/>
          <a:lstStyle>
            <a:lvl1pPr>
              <a:defRPr sz="2000"/>
            </a:lvl1pPr>
          </a:lstStyle>
          <a:p>
            <a:r>
              <a:rPr lang="en-US" dirty="0"/>
              <a:t>Click to edit Master title style</a:t>
            </a:r>
          </a:p>
        </p:txBody>
      </p:sp>
      <p:pic>
        <p:nvPicPr>
          <p:cNvPr id="7" name="Picture 6">
            <a:extLst>
              <a:ext uri="{FF2B5EF4-FFF2-40B4-BE49-F238E27FC236}">
                <a16:creationId xmlns:a16="http://schemas.microsoft.com/office/drawing/2014/main" id="{9EFEC02D-4108-414A-B2B8-9984035167ED}"/>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20298485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umn Left — Photo R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929352" y="0"/>
            <a:ext cx="4214648" cy="5143500"/>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93776" y="1320801"/>
            <a:ext cx="4078224" cy="3188138"/>
          </a:xfrm>
        </p:spPr>
        <p:txBody>
          <a:bodyPr numCol="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DECFF2F-CB9B-104B-ACB1-854D145CB616}"/>
              </a:ext>
            </a:extLst>
          </p:cNvPr>
          <p:cNvSpPr>
            <a:spLocks noGrp="1"/>
          </p:cNvSpPr>
          <p:nvPr>
            <p:ph type="title"/>
          </p:nvPr>
        </p:nvSpPr>
        <p:spPr>
          <a:xfrm>
            <a:off x="457200" y="287308"/>
            <a:ext cx="4114800" cy="796925"/>
          </a:xfrm>
          <a:prstGeom prst="rect">
            <a:avLst/>
          </a:prstGeom>
        </p:spPr>
        <p:txBody>
          <a:bodyPr anchor="t"/>
          <a:lstStyle>
            <a:lvl1pPr>
              <a:defRPr sz="2000"/>
            </a:lvl1pPr>
          </a:lstStyle>
          <a:p>
            <a:r>
              <a:rPr lang="en-US" dirty="0"/>
              <a:t>Click to edit Master title style</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7" name="Picture 6">
            <a:extLst>
              <a:ext uri="{FF2B5EF4-FFF2-40B4-BE49-F238E27FC236}">
                <a16:creationId xmlns:a16="http://schemas.microsoft.com/office/drawing/2014/main" id="{6EB60629-859F-3C45-AA93-0B626923F8F9}"/>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32558600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umn Right — Photo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0" y="0"/>
            <a:ext cx="4381500" cy="5143500"/>
          </a:xfrm>
          <a:solidFill>
            <a:schemeClr val="bg2">
              <a:lumMod val="95000"/>
            </a:schemeClr>
          </a:solidFill>
        </p:spPr>
        <p:txBody>
          <a:bodyPr/>
          <a:lstStyle/>
          <a:p>
            <a:endParaRPr lang="en-US"/>
          </a:p>
        </p:txBody>
      </p:sp>
      <p:sp>
        <p:nvSpPr>
          <p:cNvPr id="11" name="Text Box 14">
            <a:extLst>
              <a:ext uri="{FF2B5EF4-FFF2-40B4-BE49-F238E27FC236}">
                <a16:creationId xmlns:a16="http://schemas.microsoft.com/office/drawing/2014/main" id="{972A9679-D609-104F-A6A3-1267E916143E}"/>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3" name="Content Placeholder 2">
            <a:extLst>
              <a:ext uri="{FF2B5EF4-FFF2-40B4-BE49-F238E27FC236}">
                <a16:creationId xmlns:a16="http://schemas.microsoft.com/office/drawing/2014/main" id="{2B9790C6-307D-6346-8B14-3E1E7B53E543}"/>
              </a:ext>
            </a:extLst>
          </p:cNvPr>
          <p:cNvSpPr>
            <a:spLocks noGrp="1"/>
          </p:cNvSpPr>
          <p:nvPr>
            <p:ph sz="quarter" idx="11"/>
          </p:nvPr>
        </p:nvSpPr>
        <p:spPr>
          <a:xfrm>
            <a:off x="4799079" y="1320801"/>
            <a:ext cx="3887725" cy="3264958"/>
          </a:xfrm>
        </p:spPr>
        <p:txBody>
          <a:bodyPr numCol="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3">
            <a:extLst>
              <a:ext uri="{FF2B5EF4-FFF2-40B4-BE49-F238E27FC236}">
                <a16:creationId xmlns:a16="http://schemas.microsoft.com/office/drawing/2014/main" id="{B38DBB37-526B-094F-B383-4A4D66436D12}"/>
              </a:ext>
            </a:extLst>
          </p:cNvPr>
          <p:cNvSpPr>
            <a:spLocks noGrp="1"/>
          </p:cNvSpPr>
          <p:nvPr>
            <p:ph type="title"/>
          </p:nvPr>
        </p:nvSpPr>
        <p:spPr>
          <a:xfrm>
            <a:off x="4762503" y="287308"/>
            <a:ext cx="3924301" cy="796925"/>
          </a:xfrm>
          <a:prstGeom prst="rect">
            <a:avLst/>
          </a:prstGeom>
        </p:spPr>
        <p:txBody>
          <a:bodyPr anchor="t"/>
          <a:lstStyle>
            <a:lvl1pPr>
              <a:defRPr sz="2000"/>
            </a:lvl1pPr>
          </a:lstStyle>
          <a:p>
            <a:r>
              <a:rPr lang="en-US" dirty="0"/>
              <a:t>Click to edit Master title style</a:t>
            </a:r>
          </a:p>
        </p:txBody>
      </p:sp>
    </p:spTree>
    <p:extLst>
      <p:ext uri="{BB962C8B-B14F-4D97-AF65-F5344CB8AC3E}">
        <p14:creationId xmlns:p14="http://schemas.microsoft.com/office/powerpoint/2010/main" val="3539866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eatured Image Primary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1" y="1410855"/>
            <a:ext cx="4381501" cy="28909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2" y="1410854"/>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1" y="1811867"/>
            <a:ext cx="3564467" cy="2167563"/>
          </a:xfrm>
        </p:spPr>
        <p:txBody>
          <a:bodyPr numCol="1"/>
          <a:lstStyle>
            <a:lvl1pPr>
              <a:buFont typeface="Arial" panose="020B0604020202020204" pitchFamily="34" charset="0"/>
              <a:buChar char="•"/>
              <a:defRPr>
                <a:solidFill>
                  <a:schemeClr val="bg1"/>
                </a:solidFill>
              </a:defRPr>
            </a:lvl1pPr>
            <a:lvl2pPr>
              <a:buFont typeface="Arial" panose="020B0604020202020204" pitchFamily="34" charset="0"/>
              <a:buChar char="•"/>
              <a:defRPr>
                <a:solidFill>
                  <a:schemeClr val="bg1"/>
                </a:solidFill>
              </a:defRPr>
            </a:lvl2pPr>
            <a:lvl3pPr>
              <a:buFont typeface="Arial" panose="020B0604020202020204" pitchFamily="34" charset="0"/>
              <a:buChar char="•"/>
              <a:defRPr>
                <a:solidFill>
                  <a:schemeClr val="bg1"/>
                </a:solidFill>
              </a:defRPr>
            </a:lvl3pPr>
            <a:lvl4pPr>
              <a:buFont typeface="Arial" panose="020B0604020202020204" pitchFamily="34" charset="0"/>
              <a:buChar char="•"/>
              <a:defRPr>
                <a:solidFill>
                  <a:schemeClr val="bg1"/>
                </a:solidFill>
              </a:defRPr>
            </a:lvl4pPr>
            <a:lvl5pPr>
              <a:buFont typeface="Arial" panose="020B0604020202020204" pitchFamily="34" charset="0"/>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8" name="Title 1">
            <a:extLst>
              <a:ext uri="{FF2B5EF4-FFF2-40B4-BE49-F238E27FC236}">
                <a16:creationId xmlns:a16="http://schemas.microsoft.com/office/drawing/2014/main" id="{0F9C61F8-FDE7-3C45-B3D2-DFD84059C341}"/>
              </a:ext>
            </a:extLst>
          </p:cNvPr>
          <p:cNvSpPr>
            <a:spLocks noGrp="1"/>
          </p:cNvSpPr>
          <p:nvPr>
            <p:ph type="title"/>
          </p:nvPr>
        </p:nvSpPr>
        <p:spPr>
          <a:xfrm>
            <a:off x="457200" y="416317"/>
            <a:ext cx="8229600" cy="667916"/>
          </a:xfrm>
          <a:prstGeom prst="rect">
            <a:avLst/>
          </a:prstGeom>
        </p:spPr>
        <p:txBody>
          <a:bodyPr anchor="t"/>
          <a:lstStyle>
            <a:lvl1pPr>
              <a:defRPr sz="2000"/>
            </a:lvl1pPr>
          </a:lstStyle>
          <a:p>
            <a:r>
              <a:rPr lang="en-US" dirty="0"/>
              <a:t>Click to edit Master title style</a:t>
            </a:r>
          </a:p>
        </p:txBody>
      </p:sp>
      <p:pic>
        <p:nvPicPr>
          <p:cNvPr id="9" name="Picture 8">
            <a:extLst>
              <a:ext uri="{FF2B5EF4-FFF2-40B4-BE49-F238E27FC236}">
                <a16:creationId xmlns:a16="http://schemas.microsoft.com/office/drawing/2014/main" id="{6CF6D893-A9BB-594E-BA7C-17EFFC86393D}"/>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2572271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eatured Image Secondary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1" y="1410855"/>
            <a:ext cx="4381501" cy="28909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2" y="1410854"/>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1" y="1811867"/>
            <a:ext cx="3564467" cy="2167563"/>
          </a:xfrm>
        </p:spPr>
        <p:txBody>
          <a:bodyPr numCol="1"/>
          <a:lstStyle>
            <a:lvl1pPr>
              <a:buFont typeface="Arial" panose="020B0604020202020204" pitchFamily="34" charset="0"/>
              <a:buChar char="•"/>
              <a:defRPr>
                <a:solidFill>
                  <a:schemeClr val="bg1"/>
                </a:solidFill>
              </a:defRPr>
            </a:lvl1pPr>
            <a:lvl2pPr>
              <a:buFont typeface="Arial" panose="020B0604020202020204" pitchFamily="34" charset="0"/>
              <a:buChar char="•"/>
              <a:defRPr>
                <a:solidFill>
                  <a:schemeClr val="bg1"/>
                </a:solidFill>
              </a:defRPr>
            </a:lvl2pPr>
            <a:lvl3pPr>
              <a:buFont typeface="Arial" panose="020B0604020202020204" pitchFamily="34" charset="0"/>
              <a:buChar char="•"/>
              <a:defRPr>
                <a:solidFill>
                  <a:schemeClr val="bg1"/>
                </a:solidFill>
              </a:defRPr>
            </a:lvl3pPr>
            <a:lvl4pPr>
              <a:buFont typeface="Arial" panose="020B0604020202020204" pitchFamily="34" charset="0"/>
              <a:buChar char="•"/>
              <a:defRPr>
                <a:solidFill>
                  <a:schemeClr val="bg1"/>
                </a:solidFill>
              </a:defRPr>
            </a:lvl4pPr>
            <a:lvl5pPr>
              <a:buFont typeface="Arial" panose="020B0604020202020204" pitchFamily="34" charset="0"/>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8" name="Title 1">
            <a:extLst>
              <a:ext uri="{FF2B5EF4-FFF2-40B4-BE49-F238E27FC236}">
                <a16:creationId xmlns:a16="http://schemas.microsoft.com/office/drawing/2014/main" id="{0F9C61F8-FDE7-3C45-B3D2-DFD84059C341}"/>
              </a:ext>
            </a:extLst>
          </p:cNvPr>
          <p:cNvSpPr>
            <a:spLocks noGrp="1"/>
          </p:cNvSpPr>
          <p:nvPr>
            <p:ph type="title"/>
          </p:nvPr>
        </p:nvSpPr>
        <p:spPr>
          <a:xfrm>
            <a:off x="457200" y="416317"/>
            <a:ext cx="8229600" cy="667916"/>
          </a:xfrm>
          <a:prstGeom prst="rect">
            <a:avLst/>
          </a:prstGeom>
        </p:spPr>
        <p:txBody>
          <a:bodyPr anchor="b"/>
          <a:lstStyle>
            <a:lvl1pPr>
              <a:defRPr sz="2000"/>
            </a:lvl1pPr>
          </a:lstStyle>
          <a:p>
            <a:r>
              <a:rPr lang="en-US" dirty="0"/>
              <a:t>Click to edit Master title style</a:t>
            </a:r>
          </a:p>
        </p:txBody>
      </p:sp>
      <p:pic>
        <p:nvPicPr>
          <p:cNvPr id="9" name="Picture 8">
            <a:extLst>
              <a:ext uri="{FF2B5EF4-FFF2-40B4-BE49-F238E27FC236}">
                <a16:creationId xmlns:a16="http://schemas.microsoft.com/office/drawing/2014/main" id="{F79EA4E4-DED4-884C-9457-EE1907A1BC72}"/>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1766622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eatured Image Yellow">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1" y="1410855"/>
            <a:ext cx="4381501" cy="289098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2" y="1410854"/>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1" y="1811867"/>
            <a:ext cx="3564467" cy="2167563"/>
          </a:xfrm>
        </p:spPr>
        <p:txBody>
          <a:bodyPr numCol="1"/>
          <a:lstStyle>
            <a:lvl1pPr>
              <a:buClr>
                <a:schemeClr val="tx2"/>
              </a:buClr>
              <a:buFont typeface="Arial" panose="020B0604020202020204" pitchFamily="34" charset="0"/>
              <a:buChar char="•"/>
              <a:defRPr>
                <a:solidFill>
                  <a:schemeClr val="tx1"/>
                </a:solidFill>
              </a:defRPr>
            </a:lvl1pPr>
            <a:lvl2pPr>
              <a:buClr>
                <a:schemeClr val="tx2"/>
              </a:buClr>
              <a:buFont typeface="Arial" panose="020B0604020202020204" pitchFamily="34" charset="0"/>
              <a:buChar char="•"/>
              <a:defRPr>
                <a:solidFill>
                  <a:schemeClr val="tx1"/>
                </a:solidFill>
              </a:defRPr>
            </a:lvl2pPr>
            <a:lvl3pPr>
              <a:buClr>
                <a:schemeClr val="tx2"/>
              </a:buClr>
              <a:buFont typeface="Arial" panose="020B0604020202020204" pitchFamily="34" charset="0"/>
              <a:buChar char="•"/>
              <a:defRPr>
                <a:solidFill>
                  <a:schemeClr val="tx1"/>
                </a:solidFill>
              </a:defRPr>
            </a:lvl3pPr>
            <a:lvl4pPr>
              <a:buClr>
                <a:schemeClr val="tx2"/>
              </a:buClr>
              <a:buFont typeface="Arial" panose="020B0604020202020204" pitchFamily="34" charset="0"/>
              <a:buChar char="•"/>
              <a:defRPr>
                <a:solidFill>
                  <a:schemeClr val="tx1"/>
                </a:solidFill>
              </a:defRPr>
            </a:lvl4pPr>
            <a:lvl5pPr>
              <a:buClr>
                <a:schemeClr val="tx2"/>
              </a:buClr>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8" name="Title 1">
            <a:extLst>
              <a:ext uri="{FF2B5EF4-FFF2-40B4-BE49-F238E27FC236}">
                <a16:creationId xmlns:a16="http://schemas.microsoft.com/office/drawing/2014/main" id="{0F9C61F8-FDE7-3C45-B3D2-DFD84059C341}"/>
              </a:ext>
            </a:extLst>
          </p:cNvPr>
          <p:cNvSpPr>
            <a:spLocks noGrp="1"/>
          </p:cNvSpPr>
          <p:nvPr>
            <p:ph type="title"/>
          </p:nvPr>
        </p:nvSpPr>
        <p:spPr>
          <a:xfrm>
            <a:off x="457200" y="416317"/>
            <a:ext cx="8229600" cy="667916"/>
          </a:xfrm>
          <a:prstGeom prst="rect">
            <a:avLst/>
          </a:prstGeom>
        </p:spPr>
        <p:txBody>
          <a:bodyPr anchor="b"/>
          <a:lstStyle>
            <a:lvl1pPr>
              <a:defRPr sz="2000"/>
            </a:lvl1pPr>
          </a:lstStyle>
          <a:p>
            <a:r>
              <a:rPr lang="en-US" dirty="0"/>
              <a:t>Click to edit Master title style</a:t>
            </a:r>
          </a:p>
        </p:txBody>
      </p:sp>
      <p:pic>
        <p:nvPicPr>
          <p:cNvPr id="9" name="Picture 8">
            <a:extLst>
              <a:ext uri="{FF2B5EF4-FFF2-40B4-BE49-F238E27FC236}">
                <a16:creationId xmlns:a16="http://schemas.microsoft.com/office/drawing/2014/main" id="{71803974-58B1-2E47-AF71-4C3DA4287499}"/>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41347937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umn Left — No Footer">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762056" y="1312335"/>
            <a:ext cx="3897313" cy="3238645"/>
          </a:xfrm>
        </p:spPr>
        <p:txBody>
          <a:bodyPr anchor="ctr"/>
          <a:lstStyle>
            <a:lvl1pPr marL="0" indent="0" algn="ctr">
              <a:buFontTx/>
              <a:buNone/>
              <a:defRPr/>
            </a:lvl1pPr>
          </a:lstStyle>
          <a:p>
            <a:pPr lvl="0"/>
            <a:r>
              <a:rPr lang="en-US"/>
              <a:t>Click to edit Master text styles</a:t>
            </a:r>
          </a:p>
        </p:txBody>
      </p:sp>
      <p:sp>
        <p:nvSpPr>
          <p:cNvPr id="6" name="Content Placeholder 2"/>
          <p:cNvSpPr>
            <a:spLocks noGrp="1"/>
          </p:cNvSpPr>
          <p:nvPr>
            <p:ph sz="quarter" idx="11"/>
          </p:nvPr>
        </p:nvSpPr>
        <p:spPr>
          <a:xfrm>
            <a:off x="493777" y="1332655"/>
            <a:ext cx="4108387" cy="3238645"/>
          </a:xfrm>
        </p:spPr>
        <p:txBody>
          <a:bodyPr numCol="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Box 14">
            <a:extLst>
              <a:ext uri="{FF2B5EF4-FFF2-40B4-BE49-F238E27FC236}">
                <a16:creationId xmlns:a16="http://schemas.microsoft.com/office/drawing/2014/main" id="{F7A96D3E-72A9-6F4C-9225-88DF14358877}"/>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0" name="Title 1">
            <a:extLst>
              <a:ext uri="{FF2B5EF4-FFF2-40B4-BE49-F238E27FC236}">
                <a16:creationId xmlns:a16="http://schemas.microsoft.com/office/drawing/2014/main" id="{D16820C8-10A1-234E-8C5A-34D7D7C9A053}"/>
              </a:ext>
            </a:extLst>
          </p:cNvPr>
          <p:cNvSpPr>
            <a:spLocks noGrp="1"/>
          </p:cNvSpPr>
          <p:nvPr>
            <p:ph type="title"/>
          </p:nvPr>
        </p:nvSpPr>
        <p:spPr>
          <a:xfrm>
            <a:off x="457200" y="416317"/>
            <a:ext cx="8229600" cy="667916"/>
          </a:xfrm>
          <a:prstGeom prst="rect">
            <a:avLst/>
          </a:prstGeom>
        </p:spPr>
        <p:txBody>
          <a:bodyPr anchor="t"/>
          <a:lstStyle>
            <a:lvl1pPr>
              <a:defRPr sz="2000"/>
            </a:lvl1pPr>
          </a:lstStyle>
          <a:p>
            <a:r>
              <a:rPr lang="en-US" dirty="0"/>
              <a:t>Click to edit Master title style</a:t>
            </a:r>
          </a:p>
        </p:txBody>
      </p:sp>
      <p:pic>
        <p:nvPicPr>
          <p:cNvPr id="7" name="Picture 6">
            <a:extLst>
              <a:ext uri="{FF2B5EF4-FFF2-40B4-BE49-F238E27FC236}">
                <a16:creationId xmlns:a16="http://schemas.microsoft.com/office/drawing/2014/main" id="{459102A0-4B59-1549-BE8E-4A581CDCC72A}"/>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3174019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umn Right — Footer">
    <p:spTree>
      <p:nvGrpSpPr>
        <p:cNvPr id="1" name=""/>
        <p:cNvGrpSpPr/>
        <p:nvPr/>
      </p:nvGrpSpPr>
      <p:grpSpPr>
        <a:xfrm>
          <a:off x="0" y="0"/>
          <a:ext cx="0" cy="0"/>
          <a:chOff x="0" y="0"/>
          <a:chExt cx="0" cy="0"/>
        </a:xfrm>
      </p:grpSpPr>
      <p:sp>
        <p:nvSpPr>
          <p:cNvPr id="6" name="Content Placeholder 2"/>
          <p:cNvSpPr>
            <a:spLocks noGrp="1"/>
          </p:cNvSpPr>
          <p:nvPr>
            <p:ph sz="quarter" idx="11"/>
          </p:nvPr>
        </p:nvSpPr>
        <p:spPr>
          <a:xfrm>
            <a:off x="4550982" y="1346201"/>
            <a:ext cx="4108387" cy="318376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493777" y="1346201"/>
            <a:ext cx="3897313" cy="3183760"/>
          </a:xfrm>
        </p:spPr>
        <p:txBody>
          <a:bodyPr anchor="ctr"/>
          <a:lstStyle>
            <a:lvl1pPr marL="0" indent="0" algn="ctr">
              <a:buFontTx/>
              <a:buNone/>
              <a:defRPr/>
            </a:lvl1pPr>
          </a:lstStyle>
          <a:p>
            <a:pPr lvl="0"/>
            <a:r>
              <a:rPr lang="en-US"/>
              <a:t>Click to edit Master text styles</a:t>
            </a:r>
          </a:p>
        </p:txBody>
      </p:sp>
      <p:sp>
        <p:nvSpPr>
          <p:cNvPr id="10" name="Text Box 14">
            <a:extLst>
              <a:ext uri="{FF2B5EF4-FFF2-40B4-BE49-F238E27FC236}">
                <a16:creationId xmlns:a16="http://schemas.microsoft.com/office/drawing/2014/main" id="{8B07BB8F-6B70-194E-A19B-8F5ED02A7535}"/>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1" name="Title 1">
            <a:extLst>
              <a:ext uri="{FF2B5EF4-FFF2-40B4-BE49-F238E27FC236}">
                <a16:creationId xmlns:a16="http://schemas.microsoft.com/office/drawing/2014/main" id="{83EF2D22-657F-AE40-A764-8B74BACB1741}"/>
              </a:ext>
            </a:extLst>
          </p:cNvPr>
          <p:cNvSpPr>
            <a:spLocks noGrp="1"/>
          </p:cNvSpPr>
          <p:nvPr>
            <p:ph type="title"/>
          </p:nvPr>
        </p:nvSpPr>
        <p:spPr>
          <a:xfrm>
            <a:off x="457200" y="416317"/>
            <a:ext cx="8229600" cy="667916"/>
          </a:xfrm>
          <a:prstGeom prst="rect">
            <a:avLst/>
          </a:prstGeom>
        </p:spPr>
        <p:txBody>
          <a:bodyPr anchor="t"/>
          <a:lstStyle>
            <a:lvl1pPr>
              <a:defRPr sz="2000"/>
            </a:lvl1pPr>
          </a:lstStyle>
          <a:p>
            <a:r>
              <a:rPr lang="en-US" dirty="0"/>
              <a:t>Click to edit Master title style</a:t>
            </a:r>
          </a:p>
        </p:txBody>
      </p:sp>
      <p:pic>
        <p:nvPicPr>
          <p:cNvPr id="8" name="Picture 7">
            <a:extLst>
              <a:ext uri="{FF2B5EF4-FFF2-40B4-BE49-F238E27FC236}">
                <a16:creationId xmlns:a16="http://schemas.microsoft.com/office/drawing/2014/main" id="{36DE05A4-CA16-A942-87F2-A621352DDA31}"/>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27689565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umn Right — No Footer">
    <p:spTree>
      <p:nvGrpSpPr>
        <p:cNvPr id="1" name=""/>
        <p:cNvGrpSpPr/>
        <p:nvPr/>
      </p:nvGrpSpPr>
      <p:grpSpPr>
        <a:xfrm>
          <a:off x="0" y="0"/>
          <a:ext cx="0" cy="0"/>
          <a:chOff x="0" y="0"/>
          <a:chExt cx="0" cy="0"/>
        </a:xfrm>
      </p:grpSpPr>
      <p:sp>
        <p:nvSpPr>
          <p:cNvPr id="5" name="Content Placeholder 2"/>
          <p:cNvSpPr>
            <a:spLocks noGrp="1"/>
          </p:cNvSpPr>
          <p:nvPr>
            <p:ph sz="quarter" idx="11"/>
          </p:nvPr>
        </p:nvSpPr>
        <p:spPr>
          <a:xfrm>
            <a:off x="4550982" y="1358779"/>
            <a:ext cx="4108387" cy="3277461"/>
          </a:xfrm>
        </p:spPr>
        <p:txBody>
          <a:bodyPr numCol="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p:cNvSpPr>
            <a:spLocks noGrp="1"/>
          </p:cNvSpPr>
          <p:nvPr>
            <p:ph sz="quarter" idx="12"/>
          </p:nvPr>
        </p:nvSpPr>
        <p:spPr>
          <a:xfrm>
            <a:off x="493777" y="1358779"/>
            <a:ext cx="3897313" cy="3277462"/>
          </a:xfrm>
        </p:spPr>
        <p:txBody>
          <a:bodyPr anchor="ctr"/>
          <a:lstStyle>
            <a:lvl1pPr marL="0" indent="0" algn="ctr">
              <a:buFontTx/>
              <a:buNone/>
              <a:defRPr/>
            </a:lvl1pPr>
          </a:lstStyle>
          <a:p>
            <a:pPr lvl="0"/>
            <a:r>
              <a:rPr lang="en-US"/>
              <a:t>Click to edit Master text styles</a:t>
            </a:r>
          </a:p>
        </p:txBody>
      </p:sp>
      <p:sp>
        <p:nvSpPr>
          <p:cNvPr id="8" name="Text Box 14">
            <a:extLst>
              <a:ext uri="{FF2B5EF4-FFF2-40B4-BE49-F238E27FC236}">
                <a16:creationId xmlns:a16="http://schemas.microsoft.com/office/drawing/2014/main" id="{9E0EC670-F95F-3140-AAC1-DAC715FD8257}"/>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9" name="Title 1">
            <a:extLst>
              <a:ext uri="{FF2B5EF4-FFF2-40B4-BE49-F238E27FC236}">
                <a16:creationId xmlns:a16="http://schemas.microsoft.com/office/drawing/2014/main" id="{E5D0B4AA-B50A-CC44-8E7E-C3A114E54D25}"/>
              </a:ext>
            </a:extLst>
          </p:cNvPr>
          <p:cNvSpPr>
            <a:spLocks noGrp="1"/>
          </p:cNvSpPr>
          <p:nvPr>
            <p:ph type="title"/>
          </p:nvPr>
        </p:nvSpPr>
        <p:spPr>
          <a:xfrm>
            <a:off x="457200" y="416317"/>
            <a:ext cx="8229600" cy="667916"/>
          </a:xfrm>
          <a:prstGeom prst="rect">
            <a:avLst/>
          </a:prstGeom>
        </p:spPr>
        <p:txBody>
          <a:bodyPr anchor="t"/>
          <a:lstStyle>
            <a:lvl1pPr>
              <a:defRPr sz="2000"/>
            </a:lvl1pPr>
          </a:lstStyle>
          <a:p>
            <a:r>
              <a:rPr lang="en-US" dirty="0"/>
              <a:t>Click to edit Master title style</a:t>
            </a:r>
          </a:p>
        </p:txBody>
      </p:sp>
    </p:spTree>
    <p:extLst>
      <p:ext uri="{BB962C8B-B14F-4D97-AF65-F5344CB8AC3E}">
        <p14:creationId xmlns:p14="http://schemas.microsoft.com/office/powerpoint/2010/main" val="3331390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Graphic — Footer">
    <p:spTree>
      <p:nvGrpSpPr>
        <p:cNvPr id="1" name=""/>
        <p:cNvGrpSpPr/>
        <p:nvPr/>
      </p:nvGrpSpPr>
      <p:grpSpPr>
        <a:xfrm>
          <a:off x="0" y="0"/>
          <a:ext cx="0" cy="0"/>
          <a:chOff x="0" y="0"/>
          <a:chExt cx="0" cy="0"/>
        </a:xfrm>
      </p:grpSpPr>
      <p:sp>
        <p:nvSpPr>
          <p:cNvPr id="8" name="Text Box 14">
            <a:extLst>
              <a:ext uri="{FF2B5EF4-FFF2-40B4-BE49-F238E27FC236}">
                <a16:creationId xmlns:a16="http://schemas.microsoft.com/office/drawing/2014/main" id="{0FACF95A-4BD3-4D4E-AA66-C39035A392F7}"/>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2" name="Title 1">
            <a:extLst>
              <a:ext uri="{FF2B5EF4-FFF2-40B4-BE49-F238E27FC236}">
                <a16:creationId xmlns:a16="http://schemas.microsoft.com/office/drawing/2014/main" id="{EDA77ECB-34FE-764D-923B-A44862189CDE}"/>
              </a:ext>
            </a:extLst>
          </p:cNvPr>
          <p:cNvSpPr>
            <a:spLocks noGrp="1"/>
          </p:cNvSpPr>
          <p:nvPr>
            <p:ph type="title"/>
          </p:nvPr>
        </p:nvSpPr>
        <p:spPr>
          <a:xfrm>
            <a:off x="457200" y="416317"/>
            <a:ext cx="8229600" cy="667916"/>
          </a:xfrm>
          <a:prstGeom prst="rect">
            <a:avLst/>
          </a:prstGeom>
        </p:spPr>
        <p:txBody>
          <a:bodyPr anchor="t"/>
          <a:lstStyle>
            <a:lvl1pPr>
              <a:defRPr sz="2000"/>
            </a:lvl1pPr>
          </a:lstStyle>
          <a:p>
            <a:r>
              <a:rPr lang="en-US" dirty="0"/>
              <a:t>Click to edit Master title style</a:t>
            </a:r>
          </a:p>
        </p:txBody>
      </p:sp>
      <p:pic>
        <p:nvPicPr>
          <p:cNvPr id="6" name="Picture 5">
            <a:extLst>
              <a:ext uri="{FF2B5EF4-FFF2-40B4-BE49-F238E27FC236}">
                <a16:creationId xmlns:a16="http://schemas.microsoft.com/office/drawing/2014/main" id="{B4427FC6-9FCC-3B47-8C7D-C655EF88FFB1}"/>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2144720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Section Break">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29000" y="1708510"/>
            <a:ext cx="5029199" cy="1371600"/>
          </a:xfrm>
          <a:prstGeom prst="rect">
            <a:avLst/>
          </a:prstGeom>
        </p:spPr>
        <p:txBody>
          <a:bodyPr lIns="0" tIns="0" rIns="0" bIns="0" anchor="b">
            <a:noAutofit/>
          </a:bodyPr>
          <a:lstStyle>
            <a:lvl1pPr algn="r">
              <a:defRPr sz="3200" b="1" spc="-80">
                <a:solidFill>
                  <a:schemeClr val="bg1"/>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8999" y="3148690"/>
            <a:ext cx="5022892" cy="514350"/>
          </a:xfrm>
        </p:spPr>
        <p:txBody>
          <a:bodyPr lIns="0" tIns="0" rIns="0" bIns="0">
            <a:noAutofit/>
          </a:bodyPr>
          <a:lstStyle>
            <a:lvl1pPr marL="0" indent="0" algn="r">
              <a:buNone/>
              <a:defRPr sz="1400" b="0" i="0" spc="100">
                <a:solidFill>
                  <a:srgbClr val="FFFFFF"/>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9" name="Picture 8" descr="Logo, company name&#10;&#10;Description automatically generated">
            <a:extLst>
              <a:ext uri="{FF2B5EF4-FFF2-40B4-BE49-F238E27FC236}">
                <a16:creationId xmlns:a16="http://schemas.microsoft.com/office/drawing/2014/main" id="{7214EC4B-7563-9A42-A4F3-91483AAF27C0}"/>
              </a:ext>
            </a:extLst>
          </p:cNvPr>
          <p:cNvPicPr>
            <a:picLocks noChangeAspect="1"/>
          </p:cNvPicPr>
          <p:nvPr userDrawn="1"/>
        </p:nvPicPr>
        <p:blipFill>
          <a:blip r:embed="rId2"/>
          <a:stretch>
            <a:fillRect/>
          </a:stretch>
        </p:blipFill>
        <p:spPr>
          <a:xfrm>
            <a:off x="470880" y="4640366"/>
            <a:ext cx="1083222" cy="315682"/>
          </a:xfrm>
          <a:prstGeom prst="rect">
            <a:avLst/>
          </a:prstGeom>
        </p:spPr>
      </p:pic>
    </p:spTree>
    <p:extLst>
      <p:ext uri="{BB962C8B-B14F-4D97-AF65-F5344CB8AC3E}">
        <p14:creationId xmlns:p14="http://schemas.microsoft.com/office/powerpoint/2010/main" val="5622513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Graphic — No Footer">
    <p:spTree>
      <p:nvGrpSpPr>
        <p:cNvPr id="1" name=""/>
        <p:cNvGrpSpPr/>
        <p:nvPr/>
      </p:nvGrpSpPr>
      <p:grpSpPr>
        <a:xfrm>
          <a:off x="0" y="0"/>
          <a:ext cx="0" cy="0"/>
          <a:chOff x="0" y="0"/>
          <a:chExt cx="0" cy="0"/>
        </a:xfrm>
      </p:grpSpPr>
      <p:sp>
        <p:nvSpPr>
          <p:cNvPr id="5" name="Text Box 14">
            <a:extLst>
              <a:ext uri="{FF2B5EF4-FFF2-40B4-BE49-F238E27FC236}">
                <a16:creationId xmlns:a16="http://schemas.microsoft.com/office/drawing/2014/main" id="{54B6B986-F12D-9C4D-8496-3B36EE591399}"/>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6" name="Title 1">
            <a:extLst>
              <a:ext uri="{FF2B5EF4-FFF2-40B4-BE49-F238E27FC236}">
                <a16:creationId xmlns:a16="http://schemas.microsoft.com/office/drawing/2014/main" id="{9F727EE1-0F9D-A345-A80C-564B5294B506}"/>
              </a:ext>
            </a:extLst>
          </p:cNvPr>
          <p:cNvSpPr>
            <a:spLocks noGrp="1"/>
          </p:cNvSpPr>
          <p:nvPr>
            <p:ph type="title"/>
          </p:nvPr>
        </p:nvSpPr>
        <p:spPr>
          <a:xfrm>
            <a:off x="457200" y="416317"/>
            <a:ext cx="8229600" cy="667916"/>
          </a:xfrm>
          <a:prstGeom prst="rect">
            <a:avLst/>
          </a:prstGeom>
        </p:spPr>
        <p:txBody>
          <a:bodyPr anchor="t"/>
          <a:lstStyle>
            <a:lvl1pPr>
              <a:defRPr sz="2000"/>
            </a:lvl1pPr>
          </a:lstStyle>
          <a:p>
            <a:r>
              <a:rPr lang="en-US" dirty="0"/>
              <a:t>Click to edit Master title style</a:t>
            </a:r>
          </a:p>
        </p:txBody>
      </p:sp>
    </p:spTree>
    <p:extLst>
      <p:ext uri="{BB962C8B-B14F-4D97-AF65-F5344CB8AC3E}">
        <p14:creationId xmlns:p14="http://schemas.microsoft.com/office/powerpoint/2010/main" val="2584839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6" name="Text Box 14">
            <a:extLst>
              <a:ext uri="{FF2B5EF4-FFF2-40B4-BE49-F238E27FC236}">
                <a16:creationId xmlns:a16="http://schemas.microsoft.com/office/drawing/2014/main" id="{F5B35B65-1324-BE44-BDDD-A1836A713742}"/>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4" name="Picture 3">
            <a:extLst>
              <a:ext uri="{FF2B5EF4-FFF2-40B4-BE49-F238E27FC236}">
                <a16:creationId xmlns:a16="http://schemas.microsoft.com/office/drawing/2014/main" id="{AECC2E21-A8B1-034C-BC34-9561158DF7D5}"/>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15587583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4" name="Text Box 14">
            <a:extLst>
              <a:ext uri="{FF2B5EF4-FFF2-40B4-BE49-F238E27FC236}">
                <a16:creationId xmlns:a16="http://schemas.microsoft.com/office/drawing/2014/main" id="{5FE40502-6D0A-B345-9EF3-A3F12D398434}"/>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Tree>
    <p:extLst>
      <p:ext uri="{BB962C8B-B14F-4D97-AF65-F5344CB8AC3E}">
        <p14:creationId xmlns:p14="http://schemas.microsoft.com/office/powerpoint/2010/main" val="15009588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ack Cover Blue">
    <p:bg>
      <p:bgPr>
        <a:solidFill>
          <a:schemeClr val="tx2"/>
        </a:solidFill>
        <a:effectLst/>
      </p:bgPr>
    </p:bg>
    <p:spTree>
      <p:nvGrpSpPr>
        <p:cNvPr id="1" name=""/>
        <p:cNvGrpSpPr/>
        <p:nvPr/>
      </p:nvGrpSpPr>
      <p:grpSpPr>
        <a:xfrm>
          <a:off x="0" y="0"/>
          <a:ext cx="0" cy="0"/>
          <a:chOff x="0" y="0"/>
          <a:chExt cx="0" cy="0"/>
        </a:xfrm>
      </p:grpSpPr>
      <p:sp>
        <p:nvSpPr>
          <p:cNvPr id="10" name="TextBox 13"/>
          <p:cNvSpPr txBox="1">
            <a:spLocks noChangeArrowheads="1"/>
          </p:cNvSpPr>
          <p:nvPr userDrawn="1"/>
        </p:nvSpPr>
        <p:spPr bwMode="auto">
          <a:xfrm>
            <a:off x="3334386" y="4617494"/>
            <a:ext cx="247522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600" b="1" dirty="0" err="1">
                <a:solidFill>
                  <a:schemeClr val="bg1"/>
                </a:solidFill>
                <a:latin typeface="Arial" charset="0"/>
              </a:rPr>
              <a:t>MyConnect.cancer.gov</a:t>
            </a:r>
            <a:r>
              <a:rPr lang="en-US" sz="1600" b="1" dirty="0">
                <a:solidFill>
                  <a:schemeClr val="bg1"/>
                </a:solidFill>
                <a:latin typeface="Arial" charset="0"/>
              </a:rPr>
              <a:t> </a:t>
            </a:r>
          </a:p>
        </p:txBody>
      </p:sp>
      <p:pic>
        <p:nvPicPr>
          <p:cNvPr id="13" name="Picture 12" descr="Logo, company name&#10;&#10;Description automatically generated">
            <a:extLst>
              <a:ext uri="{FF2B5EF4-FFF2-40B4-BE49-F238E27FC236}">
                <a16:creationId xmlns:a16="http://schemas.microsoft.com/office/drawing/2014/main" id="{5AC6A9CD-1B6E-FD43-A33F-E40600CE2930}"/>
              </a:ext>
            </a:extLst>
          </p:cNvPr>
          <p:cNvPicPr>
            <a:picLocks noChangeAspect="1"/>
          </p:cNvPicPr>
          <p:nvPr userDrawn="1"/>
        </p:nvPicPr>
        <p:blipFill>
          <a:blip r:embed="rId2"/>
          <a:stretch>
            <a:fillRect/>
          </a:stretch>
        </p:blipFill>
        <p:spPr>
          <a:xfrm>
            <a:off x="2995639" y="1922929"/>
            <a:ext cx="3152725" cy="918794"/>
          </a:xfrm>
          <a:prstGeom prst="rect">
            <a:avLst/>
          </a:prstGeom>
        </p:spPr>
      </p:pic>
    </p:spTree>
    <p:extLst>
      <p:ext uri="{BB962C8B-B14F-4D97-AF65-F5344CB8AC3E}">
        <p14:creationId xmlns:p14="http://schemas.microsoft.com/office/powerpoint/2010/main" val="743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ack Cover Blue">
    <p:bg>
      <p:bgPr>
        <a:solidFill>
          <a:schemeClr val="tx2"/>
        </a:solidFill>
        <a:effectLst/>
      </p:bgPr>
    </p:bg>
    <p:spTree>
      <p:nvGrpSpPr>
        <p:cNvPr id="1" name=""/>
        <p:cNvGrpSpPr/>
        <p:nvPr/>
      </p:nvGrpSpPr>
      <p:grpSpPr>
        <a:xfrm>
          <a:off x="0" y="0"/>
          <a:ext cx="0" cy="0"/>
          <a:chOff x="0" y="0"/>
          <a:chExt cx="0" cy="0"/>
        </a:xfrm>
      </p:grpSpPr>
      <p:pic>
        <p:nvPicPr>
          <p:cNvPr id="13" name="Picture 12" descr="Logo, company name&#10;&#10;Description automatically generated">
            <a:extLst>
              <a:ext uri="{FF2B5EF4-FFF2-40B4-BE49-F238E27FC236}">
                <a16:creationId xmlns:a16="http://schemas.microsoft.com/office/drawing/2014/main" id="{5AC6A9CD-1B6E-FD43-A33F-E40600CE2930}"/>
              </a:ext>
            </a:extLst>
          </p:cNvPr>
          <p:cNvPicPr>
            <a:picLocks noChangeAspect="1"/>
          </p:cNvPicPr>
          <p:nvPr userDrawn="1"/>
        </p:nvPicPr>
        <p:blipFill>
          <a:blip r:embed="rId2"/>
          <a:stretch>
            <a:fillRect/>
          </a:stretch>
        </p:blipFill>
        <p:spPr>
          <a:xfrm>
            <a:off x="2995639" y="1922929"/>
            <a:ext cx="3152725" cy="918794"/>
          </a:xfrm>
          <a:prstGeom prst="rect">
            <a:avLst/>
          </a:prstGeom>
        </p:spPr>
      </p:pic>
    </p:spTree>
    <p:extLst>
      <p:ext uri="{BB962C8B-B14F-4D97-AF65-F5344CB8AC3E}">
        <p14:creationId xmlns:p14="http://schemas.microsoft.com/office/powerpoint/2010/main" val="2629679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ack Cover White">
    <p:bg>
      <p:bgRef idx="1001">
        <a:schemeClr val="bg1"/>
      </p:bgRef>
    </p:bg>
    <p:spTree>
      <p:nvGrpSpPr>
        <p:cNvPr id="1" name=""/>
        <p:cNvGrpSpPr/>
        <p:nvPr/>
      </p:nvGrpSpPr>
      <p:grpSpPr>
        <a:xfrm>
          <a:off x="0" y="0"/>
          <a:ext cx="0" cy="0"/>
          <a:chOff x="0" y="0"/>
          <a:chExt cx="0" cy="0"/>
        </a:xfrm>
      </p:grpSpPr>
      <p:sp>
        <p:nvSpPr>
          <p:cNvPr id="10" name="TextBox 13"/>
          <p:cNvSpPr txBox="1">
            <a:spLocks noChangeArrowheads="1"/>
          </p:cNvSpPr>
          <p:nvPr userDrawn="1"/>
        </p:nvSpPr>
        <p:spPr bwMode="auto">
          <a:xfrm>
            <a:off x="3334386" y="4617494"/>
            <a:ext cx="247522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600" b="1" dirty="0" err="1">
                <a:solidFill>
                  <a:schemeClr val="tx2"/>
                </a:solidFill>
                <a:latin typeface="Arial" charset="0"/>
              </a:rPr>
              <a:t>MyConnect.cancer.gov</a:t>
            </a:r>
            <a:r>
              <a:rPr lang="en-US" sz="1600" b="1" dirty="0">
                <a:solidFill>
                  <a:schemeClr val="tx2"/>
                </a:solidFill>
                <a:latin typeface="Arial" charset="0"/>
              </a:rPr>
              <a:t> </a:t>
            </a:r>
          </a:p>
        </p:txBody>
      </p:sp>
      <p:pic>
        <p:nvPicPr>
          <p:cNvPr id="4" name="Picture 3" descr="Logo, company name&#10;&#10;Description automatically generated">
            <a:extLst>
              <a:ext uri="{FF2B5EF4-FFF2-40B4-BE49-F238E27FC236}">
                <a16:creationId xmlns:a16="http://schemas.microsoft.com/office/drawing/2014/main" id="{AFC60772-01D4-E74A-9181-7177233DF369}"/>
              </a:ext>
            </a:extLst>
          </p:cNvPr>
          <p:cNvPicPr>
            <a:picLocks noChangeAspect="1"/>
          </p:cNvPicPr>
          <p:nvPr userDrawn="1"/>
        </p:nvPicPr>
        <p:blipFill>
          <a:blip r:embed="rId2"/>
          <a:stretch>
            <a:fillRect/>
          </a:stretch>
        </p:blipFill>
        <p:spPr>
          <a:xfrm>
            <a:off x="2995637" y="1922930"/>
            <a:ext cx="3152728" cy="918795"/>
          </a:xfrm>
          <a:prstGeom prst="rect">
            <a:avLst/>
          </a:prstGeom>
        </p:spPr>
      </p:pic>
    </p:spTree>
    <p:extLst>
      <p:ext uri="{BB962C8B-B14F-4D97-AF65-F5344CB8AC3E}">
        <p14:creationId xmlns:p14="http://schemas.microsoft.com/office/powerpoint/2010/main" val="1439458210"/>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D87060-1316-4EAD-8FCC-D613BF72398F}"/>
              </a:ext>
            </a:extLst>
          </p:cNvPr>
          <p:cNvSpPr>
            <a:spLocks noGrp="1"/>
          </p:cNvSpPr>
          <p:nvPr>
            <p:ph type="dt" sz="half" idx="10"/>
          </p:nvPr>
        </p:nvSpPr>
        <p:spPr>
          <a:xfrm>
            <a:off x="628650" y="4767263"/>
            <a:ext cx="2057400" cy="273844"/>
          </a:xfrm>
          <a:prstGeom prst="rect">
            <a:avLst/>
          </a:prstGeom>
        </p:spPr>
        <p:txBody>
          <a:bodyPr/>
          <a:lstStyle/>
          <a:p>
            <a:fld id="{B8FB78F6-A215-4B78-BCFA-82F33D962396}" type="datetimeFigureOut">
              <a:rPr lang="en-US" smtClean="0"/>
              <a:t>4/4/2022</a:t>
            </a:fld>
            <a:endParaRPr lang="en-US"/>
          </a:p>
        </p:txBody>
      </p:sp>
      <p:sp>
        <p:nvSpPr>
          <p:cNvPr id="3" name="Footer Placeholder 2">
            <a:extLst>
              <a:ext uri="{FF2B5EF4-FFF2-40B4-BE49-F238E27FC236}">
                <a16:creationId xmlns:a16="http://schemas.microsoft.com/office/drawing/2014/main" id="{345B473B-BAA0-4DF0-BA41-6F3BB64B04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D190D9-6432-40B7-9944-636EC8492CD2}"/>
              </a:ext>
            </a:extLst>
          </p:cNvPr>
          <p:cNvSpPr>
            <a:spLocks noGrp="1"/>
          </p:cNvSpPr>
          <p:nvPr>
            <p:ph type="sldNum" sz="quarter" idx="12"/>
          </p:nvPr>
        </p:nvSpPr>
        <p:spPr/>
        <p:txBody>
          <a:bodyPr/>
          <a:lstStyle/>
          <a:p>
            <a:fld id="{72A05F35-5EF2-4B4A-8D99-64AC3409B5B5}" type="slidenum">
              <a:rPr lang="en-US" smtClean="0"/>
              <a:t>‹#›</a:t>
            </a:fld>
            <a:endParaRPr lang="en-US"/>
          </a:p>
        </p:txBody>
      </p:sp>
    </p:spTree>
    <p:extLst>
      <p:ext uri="{BB962C8B-B14F-4D97-AF65-F5344CB8AC3E}">
        <p14:creationId xmlns:p14="http://schemas.microsoft.com/office/powerpoint/2010/main" val="29855935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EC28-492B-4E7D-9033-D1920AC2D8EB}"/>
              </a:ext>
            </a:extLst>
          </p:cNvPr>
          <p:cNvSpPr>
            <a:spLocks noGrp="1"/>
          </p:cNvSpPr>
          <p:nvPr>
            <p:ph type="title"/>
          </p:nvPr>
        </p:nvSpPr>
        <p:spPr/>
        <p:txBody>
          <a:bodyPr/>
          <a:lstStyle>
            <a:lvl1pPr>
              <a:defRPr sz="1988"/>
            </a:lvl1pPr>
          </a:lstStyle>
          <a:p>
            <a:r>
              <a:rPr lang="en-US" dirty="0"/>
              <a:t>Click to edit Master title style</a:t>
            </a:r>
          </a:p>
        </p:txBody>
      </p:sp>
      <p:sp>
        <p:nvSpPr>
          <p:cNvPr id="3" name="Content Placeholder 2">
            <a:extLst>
              <a:ext uri="{FF2B5EF4-FFF2-40B4-BE49-F238E27FC236}">
                <a16:creationId xmlns:a16="http://schemas.microsoft.com/office/drawing/2014/main" id="{B99ABCF3-802F-4EC9-8C7A-50836DEA2F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B3BF7-36F6-48DE-968E-9F4F010778DD}"/>
              </a:ext>
            </a:extLst>
          </p:cNvPr>
          <p:cNvSpPr>
            <a:spLocks noGrp="1"/>
          </p:cNvSpPr>
          <p:nvPr>
            <p:ph type="dt" sz="half" idx="10"/>
          </p:nvPr>
        </p:nvSpPr>
        <p:spPr/>
        <p:txBody>
          <a:bodyPr/>
          <a:lstStyle/>
          <a:p>
            <a:fld id="{20868B41-29C5-4FAF-8EBD-22E32DBDC630}" type="datetimeFigureOut">
              <a:rPr lang="en-US" smtClean="0"/>
              <a:t>4/4/2022</a:t>
            </a:fld>
            <a:endParaRPr lang="en-US"/>
          </a:p>
        </p:txBody>
      </p:sp>
      <p:sp>
        <p:nvSpPr>
          <p:cNvPr id="5" name="Footer Placeholder 4">
            <a:extLst>
              <a:ext uri="{FF2B5EF4-FFF2-40B4-BE49-F238E27FC236}">
                <a16:creationId xmlns:a16="http://schemas.microsoft.com/office/drawing/2014/main" id="{8512DC12-7277-45EF-B5AD-98A8EB2D9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B6B73-D338-4C32-9B82-E8402615457C}"/>
              </a:ext>
            </a:extLst>
          </p:cNvPr>
          <p:cNvSpPr>
            <a:spLocks noGrp="1"/>
          </p:cNvSpPr>
          <p:nvPr>
            <p:ph type="sldNum" sz="quarter" idx="12"/>
          </p:nvPr>
        </p:nvSpPr>
        <p:spPr/>
        <p:txBody>
          <a:bodyPr/>
          <a:lstStyle/>
          <a:p>
            <a:fld id="{9BA9A059-23C8-457C-888F-4933E604D882}" type="slidenum">
              <a:rPr lang="en-US" smtClean="0"/>
              <a:t>‹#›</a:t>
            </a:fld>
            <a:endParaRPr lang="en-US"/>
          </a:p>
        </p:txBody>
      </p:sp>
    </p:spTree>
    <p:extLst>
      <p:ext uri="{BB962C8B-B14F-4D97-AF65-F5344CB8AC3E}">
        <p14:creationId xmlns:p14="http://schemas.microsoft.com/office/powerpoint/2010/main" val="15661053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One Column — No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59"/>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4"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Content Placeholder 2"/>
          <p:cNvSpPr>
            <a:spLocks noGrp="1"/>
          </p:cNvSpPr>
          <p:nvPr>
            <p:ph sz="quarter" idx="11"/>
          </p:nvPr>
        </p:nvSpPr>
        <p:spPr>
          <a:xfrm>
            <a:off x="493776" y="1069975"/>
            <a:ext cx="8165592" cy="3482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820D0C45-3DE8-264D-AF1E-71A9163CB705}"/>
              </a:ext>
            </a:extLst>
          </p:cNvPr>
          <p:cNvPicPr>
            <a:picLocks noChangeAspect="1"/>
          </p:cNvPicPr>
          <p:nvPr userDrawn="1"/>
        </p:nvPicPr>
        <p:blipFill>
          <a:blip r:embed="rId2"/>
          <a:srcRect/>
          <a:stretch/>
        </p:blipFill>
        <p:spPr>
          <a:xfrm>
            <a:off x="457200" y="4634865"/>
            <a:ext cx="1102098" cy="321183"/>
          </a:xfrm>
          <a:prstGeom prst="rect">
            <a:avLst/>
          </a:prstGeom>
        </p:spPr>
      </p:pic>
    </p:spTree>
    <p:extLst>
      <p:ext uri="{BB962C8B-B14F-4D97-AF65-F5344CB8AC3E}">
        <p14:creationId xmlns:p14="http://schemas.microsoft.com/office/powerpoint/2010/main" val="22817413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3E7AB64-3679-4662-8B9D-7EDD214C3814}" type="datetimeFigureOut">
              <a:rPr lang="en-US"/>
              <a:pPr>
                <a:defRPr/>
              </a:pPr>
              <a:t>4/4/2022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134D44D8-D88D-421B-B4F9-B56924E363E8}" type="slidenum">
              <a:rPr lang="en-US"/>
              <a:pPr>
                <a:defRPr/>
              </a:pPr>
              <a:t>‹#›</a:t>
            </a:fld>
            <a:endParaRPr lang="en-US" dirty="0"/>
          </a:p>
        </p:txBody>
      </p:sp>
    </p:spTree>
    <p:extLst>
      <p:ext uri="{BB962C8B-B14F-4D97-AF65-F5344CB8AC3E}">
        <p14:creationId xmlns:p14="http://schemas.microsoft.com/office/powerpoint/2010/main" val="159583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ue Section Break - No footer">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29000" y="1708510"/>
            <a:ext cx="5029199" cy="1371600"/>
          </a:xfrm>
          <a:prstGeom prst="rect">
            <a:avLst/>
          </a:prstGeom>
        </p:spPr>
        <p:txBody>
          <a:bodyPr lIns="0" tIns="0" rIns="0" bIns="0" anchor="b">
            <a:noAutofit/>
          </a:bodyPr>
          <a:lstStyle>
            <a:lvl1pPr algn="r">
              <a:defRPr sz="3200" b="1" spc="-80">
                <a:solidFill>
                  <a:schemeClr val="bg1"/>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8999" y="3148690"/>
            <a:ext cx="5022892" cy="514350"/>
          </a:xfrm>
        </p:spPr>
        <p:txBody>
          <a:bodyPr lIns="0" tIns="0" rIns="0" bIns="0">
            <a:noAutofit/>
          </a:bodyPr>
          <a:lstStyle>
            <a:lvl1pPr marL="0" indent="0" algn="r">
              <a:buNone/>
              <a:defRPr sz="1400" b="0" i="0" spc="100">
                <a:solidFill>
                  <a:srgbClr val="FFFFFF"/>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spTree>
    <p:extLst>
      <p:ext uri="{BB962C8B-B14F-4D97-AF65-F5344CB8AC3E}">
        <p14:creationId xmlns:p14="http://schemas.microsoft.com/office/powerpoint/2010/main" val="4815988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eatured Image Primary Blue - No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0" y="1410854"/>
            <a:ext cx="4381501" cy="28909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1" y="1410853"/>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0" y="1811866"/>
            <a:ext cx="3564467" cy="2167563"/>
          </a:xfrm>
        </p:spPr>
        <p:txBody>
          <a:bodyPr numCol="1"/>
          <a:lstStyle>
            <a:lvl1pPr>
              <a:buFont typeface="Arial" panose="020B0604020202020204" pitchFamily="34" charset="0"/>
              <a:buChar char="•"/>
              <a:defRPr>
                <a:solidFill>
                  <a:schemeClr val="bg1"/>
                </a:solidFill>
              </a:defRPr>
            </a:lvl1pPr>
            <a:lvl2pPr>
              <a:buFont typeface="Arial" panose="020B0604020202020204" pitchFamily="34" charset="0"/>
              <a:buChar char="•"/>
              <a:defRPr>
                <a:solidFill>
                  <a:schemeClr val="bg1"/>
                </a:solidFill>
              </a:defRPr>
            </a:lvl2pPr>
            <a:lvl3pPr>
              <a:buFont typeface="Arial" panose="020B0604020202020204" pitchFamily="34" charset="0"/>
              <a:buChar char="•"/>
              <a:defRPr>
                <a:solidFill>
                  <a:schemeClr val="bg1"/>
                </a:solidFill>
              </a:defRPr>
            </a:lvl3pPr>
            <a:lvl4pPr>
              <a:buFont typeface="Arial" panose="020B0604020202020204" pitchFamily="34" charset="0"/>
              <a:buChar char="•"/>
              <a:defRPr>
                <a:solidFill>
                  <a:schemeClr val="bg1"/>
                </a:solidFill>
              </a:defRPr>
            </a:lvl4pPr>
            <a:lvl5pPr>
              <a:buFont typeface="Arial" panose="020B0604020202020204" pitchFamily="34" charset="0"/>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9" name="Title 1">
            <a:extLst>
              <a:ext uri="{FF2B5EF4-FFF2-40B4-BE49-F238E27FC236}">
                <a16:creationId xmlns:a16="http://schemas.microsoft.com/office/drawing/2014/main" id="{52B75600-E202-4149-B412-73E9F83A3821}"/>
              </a:ext>
            </a:extLst>
          </p:cNvPr>
          <p:cNvSpPr>
            <a:spLocks noGrp="1"/>
          </p:cNvSpPr>
          <p:nvPr>
            <p:ph type="title"/>
          </p:nvPr>
        </p:nvSpPr>
        <p:spPr>
          <a:xfrm>
            <a:off x="457200" y="7749"/>
            <a:ext cx="8229600" cy="667916"/>
          </a:xfrm>
          <a:prstGeom prst="rect">
            <a:avLst/>
          </a:prstGeom>
        </p:spPr>
        <p:txBody>
          <a:bodyPr anchor="ctr"/>
          <a:lstStyle>
            <a:lvl1pPr>
              <a:defRPr sz="2800"/>
            </a:lvl1pPr>
          </a:lstStyle>
          <a:p>
            <a:r>
              <a:rPr lang="en-US" dirty="0"/>
              <a:t>Click to edit Master title style</a:t>
            </a:r>
          </a:p>
        </p:txBody>
      </p:sp>
      <p:cxnSp>
        <p:nvCxnSpPr>
          <p:cNvPr id="11" name="Straight Connector 10">
            <a:extLst>
              <a:ext uri="{FF2B5EF4-FFF2-40B4-BE49-F238E27FC236}">
                <a16:creationId xmlns:a16="http://schemas.microsoft.com/office/drawing/2014/main" id="{EFE3B370-6B06-A94B-A0AA-44AC7B7EB680}"/>
              </a:ext>
            </a:extLst>
          </p:cNvPr>
          <p:cNvCxnSpPr/>
          <p:nvPr userDrawn="1"/>
        </p:nvCxnSpPr>
        <p:spPr>
          <a:xfrm>
            <a:off x="457199"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38477B7C-F336-7A49-B266-5EEB3E58B5E8}"/>
              </a:ext>
            </a:extLst>
          </p:cNvPr>
          <p:cNvPicPr>
            <a:picLocks noChangeAspect="1"/>
          </p:cNvPicPr>
          <p:nvPr userDrawn="1"/>
        </p:nvPicPr>
        <p:blipFill>
          <a:blip r:embed="rId2"/>
          <a:srcRect/>
          <a:stretch/>
        </p:blipFill>
        <p:spPr>
          <a:xfrm>
            <a:off x="470879" y="4640366"/>
            <a:ext cx="1083222" cy="315682"/>
          </a:xfrm>
          <a:prstGeom prst="rect">
            <a:avLst/>
          </a:prstGeom>
        </p:spPr>
      </p:pic>
    </p:spTree>
    <p:extLst>
      <p:ext uri="{BB962C8B-B14F-4D97-AF65-F5344CB8AC3E}">
        <p14:creationId xmlns:p14="http://schemas.microsoft.com/office/powerpoint/2010/main" val="404731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lank — No Footer">
    <p:spTree>
      <p:nvGrpSpPr>
        <p:cNvPr id="1" name=""/>
        <p:cNvGrpSpPr/>
        <p:nvPr/>
      </p:nvGrpSpPr>
      <p:grpSpPr>
        <a:xfrm>
          <a:off x="0" y="0"/>
          <a:ext cx="0" cy="0"/>
          <a:chOff x="0" y="0"/>
          <a:chExt cx="0" cy="0"/>
        </a:xfrm>
      </p:grpSpPr>
      <p:sp>
        <p:nvSpPr>
          <p:cNvPr id="4" name="Text Box 14">
            <a:extLst>
              <a:ext uri="{FF2B5EF4-FFF2-40B4-BE49-F238E27FC236}">
                <a16:creationId xmlns:a16="http://schemas.microsoft.com/office/drawing/2014/main" id="{5FE40502-6D0A-B345-9EF3-A3F12D398434}"/>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Title 1">
            <a:extLst>
              <a:ext uri="{FF2B5EF4-FFF2-40B4-BE49-F238E27FC236}">
                <a16:creationId xmlns:a16="http://schemas.microsoft.com/office/drawing/2014/main" id="{F7459DB0-2D9A-D043-A22C-27C8346FD81E}"/>
              </a:ext>
            </a:extLst>
          </p:cNvPr>
          <p:cNvSpPr>
            <a:spLocks noGrp="1"/>
          </p:cNvSpPr>
          <p:nvPr>
            <p:ph type="title"/>
          </p:nvPr>
        </p:nvSpPr>
        <p:spPr>
          <a:xfrm>
            <a:off x="457200" y="7749"/>
            <a:ext cx="8229600" cy="667916"/>
          </a:xfrm>
          <a:prstGeom prst="rect">
            <a:avLst/>
          </a:prstGeom>
        </p:spPr>
        <p:txBody>
          <a:bodyPr anchor="ctr"/>
          <a:lstStyle>
            <a:lvl1pPr>
              <a:defRPr sz="2800"/>
            </a:lvl1pPr>
          </a:lstStyle>
          <a:p>
            <a:r>
              <a:rPr lang="en-US" dirty="0"/>
              <a:t>Click to edit Master title style</a:t>
            </a:r>
          </a:p>
        </p:txBody>
      </p:sp>
      <p:cxnSp>
        <p:nvCxnSpPr>
          <p:cNvPr id="6" name="Straight Connector 5">
            <a:extLst>
              <a:ext uri="{FF2B5EF4-FFF2-40B4-BE49-F238E27FC236}">
                <a16:creationId xmlns:a16="http://schemas.microsoft.com/office/drawing/2014/main" id="{80618870-196B-0D44-A927-9B62400529B8}"/>
              </a:ext>
            </a:extLst>
          </p:cNvPr>
          <p:cNvCxnSpPr/>
          <p:nvPr userDrawn="1"/>
        </p:nvCxnSpPr>
        <p:spPr>
          <a:xfrm>
            <a:off x="457199"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882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Blank — Footer">
    <p:spTree>
      <p:nvGrpSpPr>
        <p:cNvPr id="1" name=""/>
        <p:cNvGrpSpPr/>
        <p:nvPr/>
      </p:nvGrpSpPr>
      <p:grpSpPr>
        <a:xfrm>
          <a:off x="0" y="0"/>
          <a:ext cx="0" cy="0"/>
          <a:chOff x="0" y="0"/>
          <a:chExt cx="0" cy="0"/>
        </a:xfrm>
      </p:grpSpPr>
      <p:sp>
        <p:nvSpPr>
          <p:cNvPr id="6" name="Text Box 14">
            <a:extLst>
              <a:ext uri="{FF2B5EF4-FFF2-40B4-BE49-F238E27FC236}">
                <a16:creationId xmlns:a16="http://schemas.microsoft.com/office/drawing/2014/main" id="{F5B35B65-1324-BE44-BDDD-A1836A713742}"/>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5" name="Picture 4">
            <a:extLst>
              <a:ext uri="{FF2B5EF4-FFF2-40B4-BE49-F238E27FC236}">
                <a16:creationId xmlns:a16="http://schemas.microsoft.com/office/drawing/2014/main" id="{C86CC195-88AE-804A-8A25-41479ED83234}"/>
              </a:ext>
            </a:extLst>
          </p:cNvPr>
          <p:cNvPicPr>
            <a:picLocks noChangeAspect="1"/>
          </p:cNvPicPr>
          <p:nvPr userDrawn="1"/>
        </p:nvPicPr>
        <p:blipFill>
          <a:blip r:embed="rId2"/>
          <a:srcRect/>
          <a:stretch/>
        </p:blipFill>
        <p:spPr>
          <a:xfrm>
            <a:off x="470879" y="4640366"/>
            <a:ext cx="1083222" cy="315682"/>
          </a:xfrm>
          <a:prstGeom prst="rect">
            <a:avLst/>
          </a:prstGeom>
        </p:spPr>
      </p:pic>
      <p:sp>
        <p:nvSpPr>
          <p:cNvPr id="4" name="Title 1">
            <a:extLst>
              <a:ext uri="{FF2B5EF4-FFF2-40B4-BE49-F238E27FC236}">
                <a16:creationId xmlns:a16="http://schemas.microsoft.com/office/drawing/2014/main" id="{8EC3E82F-FFB5-9E43-854A-163041E27C0C}"/>
              </a:ext>
            </a:extLst>
          </p:cNvPr>
          <p:cNvSpPr>
            <a:spLocks noGrp="1"/>
          </p:cNvSpPr>
          <p:nvPr>
            <p:ph type="title"/>
          </p:nvPr>
        </p:nvSpPr>
        <p:spPr>
          <a:xfrm>
            <a:off x="457200" y="7749"/>
            <a:ext cx="8229600" cy="667916"/>
          </a:xfrm>
          <a:prstGeom prst="rect">
            <a:avLst/>
          </a:prstGeom>
        </p:spPr>
        <p:txBody>
          <a:bodyPr anchor="ctr"/>
          <a:lstStyle>
            <a:lvl1pPr>
              <a:defRPr sz="2800"/>
            </a:lvl1pPr>
          </a:lstStyle>
          <a:p>
            <a:r>
              <a:rPr lang="en-US" dirty="0"/>
              <a:t>Click to edit Master title style</a:t>
            </a:r>
          </a:p>
        </p:txBody>
      </p:sp>
      <p:cxnSp>
        <p:nvCxnSpPr>
          <p:cNvPr id="7" name="Straight Connector 6">
            <a:extLst>
              <a:ext uri="{FF2B5EF4-FFF2-40B4-BE49-F238E27FC236}">
                <a16:creationId xmlns:a16="http://schemas.microsoft.com/office/drawing/2014/main" id="{4858F80B-2764-B344-B0BD-D12947082BD3}"/>
              </a:ext>
            </a:extLst>
          </p:cNvPr>
          <p:cNvCxnSpPr/>
          <p:nvPr userDrawn="1"/>
        </p:nvCxnSpPr>
        <p:spPr>
          <a:xfrm>
            <a:off x="457199"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336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ue Section Break - No footer">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29000" y="1708510"/>
            <a:ext cx="5029199" cy="1371600"/>
          </a:xfrm>
          <a:prstGeom prst="rect">
            <a:avLst/>
          </a:prstGeom>
        </p:spPr>
        <p:txBody>
          <a:bodyPr lIns="0" tIns="0" rIns="0" bIns="0" anchor="b">
            <a:noAutofit/>
          </a:bodyPr>
          <a:lstStyle>
            <a:lvl1pPr algn="r">
              <a:defRPr sz="3200" b="1" spc="-80">
                <a:solidFill>
                  <a:schemeClr val="bg1"/>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8999" y="3148690"/>
            <a:ext cx="5022892" cy="514350"/>
          </a:xfrm>
        </p:spPr>
        <p:txBody>
          <a:bodyPr lIns="0" tIns="0" rIns="0" bIns="0">
            <a:noAutofit/>
          </a:bodyPr>
          <a:lstStyle>
            <a:lvl1pPr marL="0" indent="0" algn="r">
              <a:buNone/>
              <a:defRPr sz="1400" b="0" i="0" spc="100">
                <a:solidFill>
                  <a:srgbClr val="FFFFFF"/>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5" name="Picture 4" descr="Logo, company name&#10;&#10;Description automatically generated">
            <a:extLst>
              <a:ext uri="{FF2B5EF4-FFF2-40B4-BE49-F238E27FC236}">
                <a16:creationId xmlns:a16="http://schemas.microsoft.com/office/drawing/2014/main" id="{7B7F6EE7-BD9B-9544-A1B9-7D2193F23449}"/>
              </a:ext>
            </a:extLst>
          </p:cNvPr>
          <p:cNvPicPr>
            <a:picLocks noChangeAspect="1"/>
          </p:cNvPicPr>
          <p:nvPr userDrawn="1"/>
        </p:nvPicPr>
        <p:blipFill>
          <a:blip r:embed="rId2"/>
          <a:stretch>
            <a:fillRect/>
          </a:stretch>
        </p:blipFill>
        <p:spPr>
          <a:xfrm>
            <a:off x="470880" y="4640366"/>
            <a:ext cx="1083222" cy="315682"/>
          </a:xfrm>
          <a:prstGeom prst="rect">
            <a:avLst/>
          </a:prstGeom>
        </p:spPr>
      </p:pic>
    </p:spTree>
    <p:extLst>
      <p:ext uri="{BB962C8B-B14F-4D97-AF65-F5344CB8AC3E}">
        <p14:creationId xmlns:p14="http://schemas.microsoft.com/office/powerpoint/2010/main" val="11251669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One Column — No Footer">
    <p:spTree>
      <p:nvGrpSpPr>
        <p:cNvPr id="1" name=""/>
        <p:cNvGrpSpPr/>
        <p:nvPr/>
      </p:nvGrpSpPr>
      <p:grpSpPr>
        <a:xfrm>
          <a:off x="0" y="0"/>
          <a:ext cx="0" cy="0"/>
          <a:chOff x="0" y="0"/>
          <a:chExt cx="0" cy="0"/>
        </a:xfrm>
      </p:grpSpPr>
      <p:sp>
        <p:nvSpPr>
          <p:cNvPr id="10" name="Text Box 14">
            <a:extLst>
              <a:ext uri="{FF2B5EF4-FFF2-40B4-BE49-F238E27FC236}">
                <a16:creationId xmlns:a16="http://schemas.microsoft.com/office/drawing/2014/main" id="{50257639-95B0-7648-804A-FE10C60CA6C6}"/>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1" name="Title 1">
            <a:extLst>
              <a:ext uri="{FF2B5EF4-FFF2-40B4-BE49-F238E27FC236}">
                <a16:creationId xmlns:a16="http://schemas.microsoft.com/office/drawing/2014/main" id="{3CD0941F-3ADF-524A-AC25-3DEA5DA6130F}"/>
              </a:ext>
            </a:extLst>
          </p:cNvPr>
          <p:cNvSpPr>
            <a:spLocks noGrp="1"/>
          </p:cNvSpPr>
          <p:nvPr>
            <p:ph type="title"/>
          </p:nvPr>
        </p:nvSpPr>
        <p:spPr>
          <a:xfrm>
            <a:off x="457200" y="7749"/>
            <a:ext cx="8229600" cy="667916"/>
          </a:xfrm>
          <a:prstGeom prst="rect">
            <a:avLst/>
          </a:prstGeom>
        </p:spPr>
        <p:txBody>
          <a:bodyPr anchor="ctr"/>
          <a:lstStyle>
            <a:lvl1pPr>
              <a:defRPr sz="2800"/>
            </a:lvl1pPr>
          </a:lstStyle>
          <a:p>
            <a:r>
              <a:rPr lang="en-US" dirty="0"/>
              <a:t>Click to edit Master title style</a:t>
            </a:r>
          </a:p>
        </p:txBody>
      </p:sp>
      <p:sp>
        <p:nvSpPr>
          <p:cNvPr id="6" name="Content Placeholder 2">
            <a:extLst>
              <a:ext uri="{FF2B5EF4-FFF2-40B4-BE49-F238E27FC236}">
                <a16:creationId xmlns:a16="http://schemas.microsoft.com/office/drawing/2014/main" id="{9A8774C7-0064-304A-8BB1-8C6D5302CF54}"/>
              </a:ext>
            </a:extLst>
          </p:cNvPr>
          <p:cNvSpPr>
            <a:spLocks noGrp="1"/>
          </p:cNvSpPr>
          <p:nvPr>
            <p:ph sz="quarter" idx="15"/>
          </p:nvPr>
        </p:nvSpPr>
        <p:spPr>
          <a:xfrm>
            <a:off x="470878" y="914400"/>
            <a:ext cx="8215921" cy="3812783"/>
          </a:xfrm>
        </p:spPr>
        <p:txBody>
          <a:bodyPr/>
          <a:lstStyle>
            <a:lvl1pP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0BA1B64E-92AC-DE47-9A9D-163C630A733F}"/>
              </a:ext>
            </a:extLst>
          </p:cNvPr>
          <p:cNvCxnSpPr/>
          <p:nvPr userDrawn="1"/>
        </p:nvCxnSpPr>
        <p:spPr>
          <a:xfrm>
            <a:off x="457199"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822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One Column — No Footer">
    <p:spTree>
      <p:nvGrpSpPr>
        <p:cNvPr id="1" name=""/>
        <p:cNvGrpSpPr/>
        <p:nvPr/>
      </p:nvGrpSpPr>
      <p:grpSpPr>
        <a:xfrm>
          <a:off x="0" y="0"/>
          <a:ext cx="0" cy="0"/>
          <a:chOff x="0" y="0"/>
          <a:chExt cx="0" cy="0"/>
        </a:xfrm>
      </p:grpSpPr>
      <p:sp>
        <p:nvSpPr>
          <p:cNvPr id="10" name="Text Box 14">
            <a:extLst>
              <a:ext uri="{FF2B5EF4-FFF2-40B4-BE49-F238E27FC236}">
                <a16:creationId xmlns:a16="http://schemas.microsoft.com/office/drawing/2014/main" id="{50257639-95B0-7648-804A-FE10C60CA6C6}"/>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1" name="Title 1">
            <a:extLst>
              <a:ext uri="{FF2B5EF4-FFF2-40B4-BE49-F238E27FC236}">
                <a16:creationId xmlns:a16="http://schemas.microsoft.com/office/drawing/2014/main" id="{3CD0941F-3ADF-524A-AC25-3DEA5DA6130F}"/>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sp>
        <p:nvSpPr>
          <p:cNvPr id="6" name="Content Placeholder 2">
            <a:extLst>
              <a:ext uri="{FF2B5EF4-FFF2-40B4-BE49-F238E27FC236}">
                <a16:creationId xmlns:a16="http://schemas.microsoft.com/office/drawing/2014/main" id="{9A8774C7-0064-304A-8BB1-8C6D5302CF54}"/>
              </a:ext>
            </a:extLst>
          </p:cNvPr>
          <p:cNvSpPr>
            <a:spLocks noGrp="1"/>
          </p:cNvSpPr>
          <p:nvPr>
            <p:ph sz="quarter" idx="15"/>
          </p:nvPr>
        </p:nvSpPr>
        <p:spPr>
          <a:xfrm>
            <a:off x="470879" y="914401"/>
            <a:ext cx="8215921" cy="3812783"/>
          </a:xfrm>
        </p:spPr>
        <p:txBody>
          <a:bodyPr/>
          <a:lstStyle>
            <a:lvl1pP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0BA1B64E-92AC-DE47-9A9D-163C630A733F}"/>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762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One Column — Footer">
    <p:spTree>
      <p:nvGrpSpPr>
        <p:cNvPr id="1" name=""/>
        <p:cNvGrpSpPr/>
        <p:nvPr/>
      </p:nvGrpSpPr>
      <p:grpSpPr>
        <a:xfrm>
          <a:off x="0" y="0"/>
          <a:ext cx="0" cy="0"/>
          <a:chOff x="0" y="0"/>
          <a:chExt cx="0" cy="0"/>
        </a:xfrm>
      </p:grpSpPr>
      <p:sp>
        <p:nvSpPr>
          <p:cNvPr id="10" name="Text Box 14">
            <a:extLst>
              <a:ext uri="{FF2B5EF4-FFF2-40B4-BE49-F238E27FC236}">
                <a16:creationId xmlns:a16="http://schemas.microsoft.com/office/drawing/2014/main" id="{50257639-95B0-7648-804A-FE10C60CA6C6}"/>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1" name="Title 1">
            <a:extLst>
              <a:ext uri="{FF2B5EF4-FFF2-40B4-BE49-F238E27FC236}">
                <a16:creationId xmlns:a16="http://schemas.microsoft.com/office/drawing/2014/main" id="{3CD0941F-3ADF-524A-AC25-3DEA5DA6130F}"/>
              </a:ext>
            </a:extLst>
          </p:cNvPr>
          <p:cNvSpPr>
            <a:spLocks noGrp="1"/>
          </p:cNvSpPr>
          <p:nvPr>
            <p:ph type="title"/>
          </p:nvPr>
        </p:nvSpPr>
        <p:spPr>
          <a:xfrm>
            <a:off x="457200" y="416317"/>
            <a:ext cx="8229600" cy="667916"/>
          </a:xfrm>
          <a:prstGeom prst="rect">
            <a:avLst/>
          </a:prstGeom>
        </p:spPr>
        <p:txBody>
          <a:bodyPr anchor="ctr"/>
          <a:lstStyle>
            <a:lvl1pPr>
              <a:defRPr sz="2000"/>
            </a:lvl1pPr>
          </a:lstStyle>
          <a:p>
            <a:r>
              <a:rPr lang="en-US" dirty="0"/>
              <a:t>Click to edit Master title style</a:t>
            </a:r>
          </a:p>
        </p:txBody>
      </p:sp>
      <p:sp>
        <p:nvSpPr>
          <p:cNvPr id="6" name="Content Placeholder 2">
            <a:extLst>
              <a:ext uri="{FF2B5EF4-FFF2-40B4-BE49-F238E27FC236}">
                <a16:creationId xmlns:a16="http://schemas.microsoft.com/office/drawing/2014/main" id="{9A8774C7-0064-304A-8BB1-8C6D5302CF54}"/>
              </a:ext>
            </a:extLst>
          </p:cNvPr>
          <p:cNvSpPr>
            <a:spLocks noGrp="1"/>
          </p:cNvSpPr>
          <p:nvPr>
            <p:ph sz="quarter" idx="15"/>
          </p:nvPr>
        </p:nvSpPr>
        <p:spPr>
          <a:xfrm>
            <a:off x="470879" y="1256233"/>
            <a:ext cx="8215921" cy="3273728"/>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F2013C99-B587-CA4C-850C-22EE5CD77341}"/>
              </a:ext>
            </a:extLst>
          </p:cNvPr>
          <p:cNvPicPr>
            <a:picLocks noChangeAspect="1"/>
          </p:cNvPicPr>
          <p:nvPr userDrawn="1"/>
        </p:nvPicPr>
        <p:blipFill>
          <a:blip r:embed="rId2"/>
          <a:srcRect/>
          <a:stretch/>
        </p:blipFill>
        <p:spPr>
          <a:xfrm>
            <a:off x="470879" y="4640367"/>
            <a:ext cx="1083222" cy="315682"/>
          </a:xfrm>
          <a:prstGeom prst="rect">
            <a:avLst/>
          </a:prstGeom>
        </p:spPr>
      </p:pic>
    </p:spTree>
    <p:extLst>
      <p:ext uri="{BB962C8B-B14F-4D97-AF65-F5344CB8AC3E}">
        <p14:creationId xmlns:p14="http://schemas.microsoft.com/office/powerpoint/2010/main" val="4287306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ue Title Slide">
    <p:bg>
      <p:bgPr>
        <a:solidFill>
          <a:srgbClr val="2A72A5"/>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4572000" y="1657884"/>
            <a:ext cx="3886200" cy="1056984"/>
          </a:xfrm>
          <a:prstGeom prst="rect">
            <a:avLst/>
          </a:prstGeom>
        </p:spPr>
        <p:txBody>
          <a:bodyPr lIns="0" tIns="0" rIns="0" bIns="0" anchor="ctr">
            <a:noAutofit/>
          </a:bodyPr>
          <a:lstStyle>
            <a:lvl1pPr algn="l">
              <a:defRPr sz="3400" b="1" i="0">
                <a:solidFill>
                  <a:srgbClr val="FFFFFF"/>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4572000" y="3023831"/>
            <a:ext cx="3886200" cy="284775"/>
          </a:xfrm>
        </p:spPr>
        <p:txBody>
          <a:bodyPr lIns="0" tIns="0" rIns="0" bIns="0" anchor="t">
            <a:noAutofit/>
          </a:bodyPr>
          <a:lstStyle>
            <a:lvl1pPr marL="0" indent="0" algn="l">
              <a:buNone/>
              <a:defRPr sz="1600" b="1" i="0" spc="100">
                <a:solidFill>
                  <a:srgbClr val="FFBF17"/>
                </a:solidFill>
                <a:latin typeface="Arial"/>
                <a:cs typeface="Aria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Speaker Name</a:t>
            </a:r>
          </a:p>
        </p:txBody>
      </p:sp>
      <p:sp>
        <p:nvSpPr>
          <p:cNvPr id="9" name="Date Placeholder 3"/>
          <p:cNvSpPr>
            <a:spLocks noGrp="1"/>
          </p:cNvSpPr>
          <p:nvPr>
            <p:ph type="dt" sz="half" idx="2"/>
          </p:nvPr>
        </p:nvSpPr>
        <p:spPr>
          <a:xfrm>
            <a:off x="6674177" y="4456480"/>
            <a:ext cx="1784023" cy="355932"/>
          </a:xfrm>
          <a:prstGeom prst="rect">
            <a:avLst/>
          </a:prstGeom>
        </p:spPr>
        <p:txBody>
          <a:bodyPr vert="horz" lIns="0" tIns="0" rIns="0" bIns="0" rtlCol="0" anchor="ctr"/>
          <a:lstStyle>
            <a:lvl1pPr algn="r" fontAlgn="auto">
              <a:spcBef>
                <a:spcPts val="0"/>
              </a:spcBef>
              <a:spcAft>
                <a:spcPts val="0"/>
              </a:spcAft>
              <a:defRPr lang="en-US" sz="1100" smtClean="0">
                <a:solidFill>
                  <a:schemeClr val="bg1"/>
                </a:solidFill>
                <a:latin typeface="+mj-lt"/>
              </a:defRPr>
            </a:lvl1pPr>
          </a:lstStyle>
          <a:p>
            <a:pPr>
              <a:defRPr/>
            </a:pPr>
            <a:r>
              <a:rPr lang="en-US" dirty="0"/>
              <a:t>Insert Date</a:t>
            </a:r>
            <a:endParaRPr lang="en-US" sz="1100" dirty="0"/>
          </a:p>
        </p:txBody>
      </p:sp>
      <p:pic>
        <p:nvPicPr>
          <p:cNvPr id="3" name="Picture 2" descr="Logo, company name&#10;&#10;Description automatically generated">
            <a:extLst>
              <a:ext uri="{FF2B5EF4-FFF2-40B4-BE49-F238E27FC236}">
                <a16:creationId xmlns:a16="http://schemas.microsoft.com/office/drawing/2014/main" id="{CF1AD581-9D5C-D643-AEB3-C7E4EA5BEE7A}"/>
              </a:ext>
            </a:extLst>
          </p:cNvPr>
          <p:cNvPicPr>
            <a:picLocks noChangeAspect="1"/>
          </p:cNvPicPr>
          <p:nvPr userDrawn="1"/>
        </p:nvPicPr>
        <p:blipFill>
          <a:blip r:embed="rId2"/>
          <a:stretch>
            <a:fillRect/>
          </a:stretch>
        </p:blipFill>
        <p:spPr>
          <a:xfrm>
            <a:off x="603000" y="1801634"/>
            <a:ext cx="2868508" cy="835965"/>
          </a:xfrm>
          <a:prstGeom prst="rect">
            <a:avLst/>
          </a:prstGeom>
        </p:spPr>
      </p:pic>
      <p:sp>
        <p:nvSpPr>
          <p:cNvPr id="7" name="Text Placeholder 7">
            <a:extLst>
              <a:ext uri="{FF2B5EF4-FFF2-40B4-BE49-F238E27FC236}">
                <a16:creationId xmlns:a16="http://schemas.microsoft.com/office/drawing/2014/main" id="{24A29F00-E6DE-AF46-AFC9-A31EA7881604}"/>
              </a:ext>
            </a:extLst>
          </p:cNvPr>
          <p:cNvSpPr>
            <a:spLocks noGrp="1"/>
          </p:cNvSpPr>
          <p:nvPr>
            <p:ph type="body" sz="quarter" idx="10" hasCustomPrompt="1"/>
          </p:nvPr>
        </p:nvSpPr>
        <p:spPr>
          <a:xfrm>
            <a:off x="4572001" y="3344641"/>
            <a:ext cx="3886199" cy="760148"/>
          </a:xfrm>
        </p:spPr>
        <p:txBody>
          <a:bodyPr/>
          <a:lstStyle>
            <a:lvl1pPr marL="7938" indent="-7938">
              <a:buNone/>
              <a:tabLst/>
              <a:defRPr sz="1400">
                <a:solidFill>
                  <a:schemeClr val="bg1"/>
                </a:solidFill>
              </a:defRPr>
            </a:lvl1pPr>
            <a:lvl2pPr>
              <a:buNone/>
              <a:defRPr sz="1400">
                <a:solidFill>
                  <a:schemeClr val="bg1"/>
                </a:solidFill>
              </a:defRPr>
            </a:lvl2pPr>
            <a:lvl3pPr>
              <a:buNone/>
              <a:defRPr sz="1400">
                <a:solidFill>
                  <a:schemeClr val="bg1"/>
                </a:solidFill>
              </a:defRPr>
            </a:lvl3pPr>
            <a:lvl4pPr>
              <a:buNone/>
              <a:defRPr sz="1400">
                <a:solidFill>
                  <a:schemeClr val="bg1"/>
                </a:solidFill>
              </a:defRPr>
            </a:lvl4pPr>
            <a:lvl5pPr>
              <a:buNone/>
              <a:defRPr sz="1400">
                <a:solidFill>
                  <a:schemeClr val="bg1"/>
                </a:solidFill>
              </a:defRPr>
            </a:lvl5pPr>
          </a:lstStyle>
          <a:p>
            <a:pPr lvl="0"/>
            <a:r>
              <a:rPr lang="en-US" dirty="0"/>
              <a:t>Credentials Placeholder </a:t>
            </a:r>
          </a:p>
        </p:txBody>
      </p:sp>
    </p:spTree>
    <p:extLst>
      <p:ext uri="{BB962C8B-B14F-4D97-AF65-F5344CB8AC3E}">
        <p14:creationId xmlns:p14="http://schemas.microsoft.com/office/powerpoint/2010/main" val="3273001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ue Title Slide with Photos">
    <p:bg>
      <p:bgPr>
        <a:solidFill>
          <a:schemeClr val="tx2"/>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85906" y="2312754"/>
            <a:ext cx="4422029" cy="514782"/>
          </a:xfrm>
          <a:prstGeom prst="rect">
            <a:avLst/>
          </a:prstGeom>
        </p:spPr>
        <p:txBody>
          <a:bodyPr lIns="0" tIns="0" rIns="0" bIns="0" anchor="b">
            <a:noAutofit/>
          </a:bodyPr>
          <a:lstStyle>
            <a:lvl1pPr algn="l">
              <a:defRPr sz="2800" b="1" i="0">
                <a:solidFill>
                  <a:schemeClr val="bg1"/>
                </a:solidFill>
                <a:latin typeface="Arial"/>
                <a:cs typeface="Arial"/>
              </a:defRPr>
            </a:lvl1pPr>
          </a:lstStyle>
          <a:p>
            <a:r>
              <a:rPr lang="en-US" dirty="0"/>
              <a:t>Title of the presentation</a:t>
            </a:r>
          </a:p>
        </p:txBody>
      </p:sp>
      <p:sp>
        <p:nvSpPr>
          <p:cNvPr id="11" name="Subtitle 2"/>
          <p:cNvSpPr>
            <a:spLocks noGrp="1"/>
          </p:cNvSpPr>
          <p:nvPr>
            <p:ph type="subTitle" idx="1" hasCustomPrompt="1"/>
          </p:nvPr>
        </p:nvSpPr>
        <p:spPr>
          <a:xfrm>
            <a:off x="585906" y="3169810"/>
            <a:ext cx="4421910" cy="286334"/>
          </a:xfrm>
        </p:spPr>
        <p:txBody>
          <a:bodyPr lIns="0" tIns="0" rIns="0" bIns="0" anchor="t">
            <a:noAutofit/>
          </a:bodyPr>
          <a:lstStyle>
            <a:lvl1pPr marL="0" marR="0" indent="0" algn="l" defTabSz="457189" rtl="0" eaLnBrk="1" fontAlgn="base" latinLnBrk="0" hangingPunct="1">
              <a:lnSpc>
                <a:spcPct val="100000"/>
              </a:lnSpc>
              <a:spcBef>
                <a:spcPct val="0"/>
              </a:spcBef>
              <a:spcAft>
                <a:spcPts val="1000"/>
              </a:spcAft>
              <a:buClr>
                <a:srgbClr val="FFBF17"/>
              </a:buClr>
              <a:buSzTx/>
              <a:buFont typeface="Arial" panose="020B0604020202020204" pitchFamily="34" charset="0"/>
              <a:buNone/>
              <a:tabLst/>
              <a:defRPr lang="en-US" b="1" i="0" u="none" strike="noStrike" smtClean="0">
                <a:solidFill>
                  <a:schemeClr val="accent1"/>
                </a:solidFill>
                <a:effectLs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Speaker Name</a:t>
            </a:r>
          </a:p>
        </p:txBody>
      </p:sp>
      <p:sp>
        <p:nvSpPr>
          <p:cNvPr id="9" name="Date Placeholder 3"/>
          <p:cNvSpPr>
            <a:spLocks noGrp="1"/>
          </p:cNvSpPr>
          <p:nvPr>
            <p:ph type="dt" sz="half" idx="2"/>
          </p:nvPr>
        </p:nvSpPr>
        <p:spPr>
          <a:xfrm>
            <a:off x="6674177" y="4456480"/>
            <a:ext cx="1784023" cy="355932"/>
          </a:xfrm>
          <a:prstGeom prst="rect">
            <a:avLst/>
          </a:prstGeom>
        </p:spPr>
        <p:txBody>
          <a:bodyPr vert="horz" lIns="0" tIns="0" rIns="0" bIns="0" rtlCol="0" anchor="ctr"/>
          <a:lstStyle>
            <a:lvl1pPr algn="r" fontAlgn="auto">
              <a:spcBef>
                <a:spcPts val="0"/>
              </a:spcBef>
              <a:spcAft>
                <a:spcPts val="0"/>
              </a:spcAft>
              <a:defRPr lang="en-US" sz="1100" smtClean="0">
                <a:solidFill>
                  <a:schemeClr val="bg1"/>
                </a:solidFill>
                <a:latin typeface="+mj-lt"/>
              </a:defRPr>
            </a:lvl1pPr>
          </a:lstStyle>
          <a:p>
            <a:pPr>
              <a:defRPr/>
            </a:pPr>
            <a:r>
              <a:rPr lang="en-US" dirty="0"/>
              <a:t>INSERT DATE</a:t>
            </a:r>
            <a:endParaRPr lang="en-US" sz="1100" dirty="0"/>
          </a:p>
        </p:txBody>
      </p:sp>
      <p:pic>
        <p:nvPicPr>
          <p:cNvPr id="12" name="Picture 11">
            <a:extLst>
              <a:ext uri="{FF2B5EF4-FFF2-40B4-BE49-F238E27FC236}">
                <a16:creationId xmlns:a16="http://schemas.microsoft.com/office/drawing/2014/main" id="{B53EBA02-50FE-C643-93EA-60A8B88EFC08}"/>
              </a:ext>
            </a:extLst>
          </p:cNvPr>
          <p:cNvPicPr>
            <a:picLocks noChangeAspect="1"/>
          </p:cNvPicPr>
          <p:nvPr userDrawn="1"/>
        </p:nvPicPr>
        <p:blipFill>
          <a:blip r:embed="rId2"/>
          <a:srcRect/>
          <a:stretch/>
        </p:blipFill>
        <p:spPr>
          <a:xfrm>
            <a:off x="5314899" y="1119499"/>
            <a:ext cx="3147976" cy="2584364"/>
          </a:xfrm>
          <a:prstGeom prst="rect">
            <a:avLst/>
          </a:prstGeom>
        </p:spPr>
      </p:pic>
      <p:sp>
        <p:nvSpPr>
          <p:cNvPr id="8" name="Text Placeholder 7">
            <a:extLst>
              <a:ext uri="{FF2B5EF4-FFF2-40B4-BE49-F238E27FC236}">
                <a16:creationId xmlns:a16="http://schemas.microsoft.com/office/drawing/2014/main" id="{D655B062-AEA4-B94D-85A6-1E9229152C4F}"/>
              </a:ext>
            </a:extLst>
          </p:cNvPr>
          <p:cNvSpPr>
            <a:spLocks noGrp="1"/>
          </p:cNvSpPr>
          <p:nvPr>
            <p:ph type="body" sz="quarter" idx="10" hasCustomPrompt="1"/>
          </p:nvPr>
        </p:nvSpPr>
        <p:spPr>
          <a:xfrm>
            <a:off x="585789" y="3489688"/>
            <a:ext cx="4422028" cy="740480"/>
          </a:xfrm>
        </p:spPr>
        <p:txBody>
          <a:bodyPr/>
          <a:lstStyle>
            <a:lvl1pPr marL="7938" indent="-7938">
              <a:buNone/>
              <a:tabLst/>
              <a:defRPr sz="1400">
                <a:solidFill>
                  <a:schemeClr val="bg1"/>
                </a:solidFill>
              </a:defRPr>
            </a:lvl1pPr>
            <a:lvl2pPr>
              <a:buNone/>
              <a:defRPr sz="1400">
                <a:solidFill>
                  <a:schemeClr val="bg1"/>
                </a:solidFill>
              </a:defRPr>
            </a:lvl2pPr>
            <a:lvl3pPr>
              <a:buNone/>
              <a:defRPr sz="1400">
                <a:solidFill>
                  <a:schemeClr val="bg1"/>
                </a:solidFill>
              </a:defRPr>
            </a:lvl3pPr>
            <a:lvl4pPr>
              <a:buNone/>
              <a:defRPr sz="1400">
                <a:solidFill>
                  <a:schemeClr val="bg1"/>
                </a:solidFill>
              </a:defRPr>
            </a:lvl4pPr>
            <a:lvl5pPr>
              <a:buNone/>
              <a:defRPr sz="1400">
                <a:solidFill>
                  <a:schemeClr val="bg1"/>
                </a:solidFill>
              </a:defRPr>
            </a:lvl5pPr>
          </a:lstStyle>
          <a:p>
            <a:pPr lvl="0"/>
            <a:r>
              <a:rPr lang="en-US" dirty="0"/>
              <a:t>Credentials Placeholder </a:t>
            </a:r>
          </a:p>
        </p:txBody>
      </p:sp>
      <p:pic>
        <p:nvPicPr>
          <p:cNvPr id="13" name="Picture 12" descr="Logo, company name&#10;&#10;Description automatically generated">
            <a:extLst>
              <a:ext uri="{FF2B5EF4-FFF2-40B4-BE49-F238E27FC236}">
                <a16:creationId xmlns:a16="http://schemas.microsoft.com/office/drawing/2014/main" id="{59F875A7-D520-0649-88CB-05716E084511}"/>
              </a:ext>
            </a:extLst>
          </p:cNvPr>
          <p:cNvPicPr>
            <a:picLocks noChangeAspect="1"/>
          </p:cNvPicPr>
          <p:nvPr userDrawn="1"/>
        </p:nvPicPr>
        <p:blipFill>
          <a:blip r:embed="rId3"/>
          <a:stretch>
            <a:fillRect/>
          </a:stretch>
        </p:blipFill>
        <p:spPr>
          <a:xfrm>
            <a:off x="585906" y="1051393"/>
            <a:ext cx="2135492" cy="622343"/>
          </a:xfrm>
          <a:prstGeom prst="rect">
            <a:avLst/>
          </a:prstGeom>
        </p:spPr>
      </p:pic>
    </p:spTree>
    <p:extLst>
      <p:ext uri="{BB962C8B-B14F-4D97-AF65-F5344CB8AC3E}">
        <p14:creationId xmlns:p14="http://schemas.microsoft.com/office/powerpoint/2010/main" val="730627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with Sub-Bullet">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1371601"/>
            <a:ext cx="3017520" cy="1290320"/>
          </a:xfrm>
          <a:prstGeom prst="rect">
            <a:avLst/>
          </a:prstGeom>
        </p:spPr>
        <p:txBody>
          <a:bodyPr lIns="0" tIns="0" rIns="0" bIns="0" anchor="b">
            <a:noAutofit/>
          </a:bodyPr>
          <a:lstStyle>
            <a:lvl1pPr marL="0" marR="0" indent="0" algn="r" defTabSz="457189" rtl="0" eaLnBrk="1" fontAlgn="base" latinLnBrk="0" hangingPunct="1">
              <a:lnSpc>
                <a:spcPct val="90000"/>
              </a:lnSpc>
              <a:spcBef>
                <a:spcPct val="0"/>
              </a:spcBef>
              <a:spcAft>
                <a:spcPct val="0"/>
              </a:spcAft>
              <a:buClrTx/>
              <a:buSzTx/>
              <a:buFontTx/>
              <a:buNone/>
              <a:tabLst/>
              <a:defRPr sz="2800">
                <a:solidFill>
                  <a:schemeClr val="bg1"/>
                </a:solidFill>
                <a:latin typeface="+mj-lt"/>
                <a:cs typeface="SapientSansBold"/>
              </a:defRPr>
            </a:lvl1pPr>
          </a:lstStyle>
          <a:p>
            <a:r>
              <a:rPr kumimoji="0" lang="en-US" sz="1600" b="1" i="0" u="none" strike="noStrike" kern="1200" cap="none" spc="0" normalizeH="0" baseline="0" noProof="0" dirty="0">
                <a:ln>
                  <a:noFill/>
                </a:ln>
                <a:solidFill>
                  <a:srgbClr val="2A71A5"/>
                </a:solidFill>
                <a:effectLst/>
                <a:uLnTx/>
                <a:uFillTx/>
                <a:latin typeface="+mj-lt"/>
                <a:ea typeface="ＭＳ Ｐゴシック" charset="0"/>
                <a:cs typeface="Arial" panose="020B0604020202020204" pitchFamily="34" charset="0"/>
              </a:rPr>
              <a:t>Agenda</a:t>
            </a:r>
            <a:endParaRPr lang="en-US" dirty="0"/>
          </a:p>
        </p:txBody>
      </p:sp>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576248" marR="0" indent="-346067" algn="l" defTabSz="457189" rtl="0" eaLnBrk="1" fontAlgn="auto" latinLnBrk="0" hangingPunct="1">
              <a:lnSpc>
                <a:spcPct val="100000"/>
              </a:lnSpc>
              <a:spcBef>
                <a:spcPts val="0"/>
              </a:spcBef>
              <a:spcAft>
                <a:spcPts val="1000"/>
              </a:spcAft>
              <a:buClr>
                <a:srgbClr val="FFBF17"/>
              </a:buClr>
              <a:buSzTx/>
              <a:buFont typeface="+mj-lt"/>
              <a:buAutoNum type="arabicPeriod"/>
              <a:tabLst/>
              <a:defRPr sz="1600" b="1" i="0">
                <a:solidFill>
                  <a:schemeClr val="bg1"/>
                </a:solidFill>
              </a:defRPr>
            </a:lvl1pPr>
            <a:lvl2pPr marL="922315" marR="0" indent="-346067" algn="l" defTabSz="457189" rtl="0" eaLnBrk="1" fontAlgn="auto" latinLnBrk="0" hangingPunct="1">
              <a:lnSpc>
                <a:spcPct val="100000"/>
              </a:lnSpc>
              <a:spcBef>
                <a:spcPts val="0"/>
              </a:spcBef>
              <a:spcAft>
                <a:spcPts val="1000"/>
              </a:spcAft>
              <a:buClr>
                <a:srgbClr val="FFBF17"/>
              </a:buClr>
              <a:buSzTx/>
              <a:buFont typeface="Wingdings" charset="2"/>
              <a:buChar char="§"/>
              <a:tabLst/>
              <a:defRPr lang="en-US" sz="1600" i="0" kern="1200" baseline="0" dirty="0" smtClean="0">
                <a:solidFill>
                  <a:schemeClr val="bg1"/>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pPr lvl="1"/>
            <a:endParaRPr lang="en-US" dirty="0"/>
          </a:p>
        </p:txBody>
      </p:sp>
      <p:sp>
        <p:nvSpPr>
          <p:cNvPr id="10" name="Text Box 14">
            <a:extLst>
              <a:ext uri="{FF2B5EF4-FFF2-40B4-BE49-F238E27FC236}">
                <a16:creationId xmlns:a16="http://schemas.microsoft.com/office/drawing/2014/main" id="{E988F8C4-1117-BE4F-9514-D839B6D6D2E9}"/>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chemeClr val="bg1"/>
                </a:solidFill>
                <a:latin typeface="+mn-lt"/>
                <a:cs typeface="SapientSansRegular"/>
              </a:rPr>
              <a:pPr algn="r" fontAlgn="auto">
                <a:lnSpc>
                  <a:spcPct val="101000"/>
                </a:lnSpc>
                <a:spcBef>
                  <a:spcPct val="50000"/>
                </a:spcBef>
                <a:spcAft>
                  <a:spcPts val="0"/>
                </a:spcAft>
                <a:defRPr/>
              </a:pPr>
              <a:t>‹#›</a:t>
            </a:fld>
            <a:endParaRPr lang="en-US" sz="1000" b="1" dirty="0">
              <a:solidFill>
                <a:schemeClr val="bg1"/>
              </a:solidFill>
              <a:latin typeface="+mn-lt"/>
              <a:cs typeface="SapientSansRegular"/>
            </a:endParaRPr>
          </a:p>
        </p:txBody>
      </p:sp>
      <p:pic>
        <p:nvPicPr>
          <p:cNvPr id="7" name="Picture 6" descr="Logo, company name&#10;&#10;Description automatically generated">
            <a:extLst>
              <a:ext uri="{FF2B5EF4-FFF2-40B4-BE49-F238E27FC236}">
                <a16:creationId xmlns:a16="http://schemas.microsoft.com/office/drawing/2014/main" id="{AE477497-89E9-9E4E-B1F5-608E7ECFF13D}"/>
              </a:ext>
            </a:extLst>
          </p:cNvPr>
          <p:cNvPicPr>
            <a:picLocks noChangeAspect="1"/>
          </p:cNvPicPr>
          <p:nvPr userDrawn="1"/>
        </p:nvPicPr>
        <p:blipFill>
          <a:blip r:embed="rId2"/>
          <a:stretch>
            <a:fillRect/>
          </a:stretch>
        </p:blipFill>
        <p:spPr>
          <a:xfrm>
            <a:off x="470880" y="4640367"/>
            <a:ext cx="1083222" cy="315682"/>
          </a:xfrm>
          <a:prstGeom prst="rect">
            <a:avLst/>
          </a:prstGeom>
        </p:spPr>
      </p:pic>
    </p:spTree>
    <p:extLst>
      <p:ext uri="{BB962C8B-B14F-4D97-AF65-F5344CB8AC3E}">
        <p14:creationId xmlns:p14="http://schemas.microsoft.com/office/powerpoint/2010/main" val="397500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Yellow Section Break">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29000" y="1708510"/>
            <a:ext cx="5029199" cy="1371600"/>
          </a:xfrm>
          <a:prstGeom prst="rect">
            <a:avLst/>
          </a:prstGeom>
        </p:spPr>
        <p:txBody>
          <a:bodyPr lIns="0" tIns="0" rIns="0" bIns="0" anchor="b">
            <a:noAutofit/>
          </a:bodyPr>
          <a:lstStyle>
            <a:lvl1pPr algn="r">
              <a:defRPr sz="3200" b="1" spc="-80">
                <a:solidFill>
                  <a:schemeClr val="tx2"/>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8999" y="3148690"/>
            <a:ext cx="5022892" cy="514350"/>
          </a:xfrm>
        </p:spPr>
        <p:txBody>
          <a:bodyPr lIns="0" tIns="0" rIns="0" bIns="0">
            <a:noAutofit/>
          </a:bodyPr>
          <a:lstStyle>
            <a:lvl1pPr marL="0" indent="0" algn="r">
              <a:buNone/>
              <a:defRPr sz="1400" b="0" i="0" spc="100">
                <a:solidFill>
                  <a:schemeClr val="tx1"/>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chemeClr val="tx1"/>
                </a:solidFill>
                <a:latin typeface="+mn-lt"/>
                <a:cs typeface="SapientSansRegular"/>
              </a:rPr>
              <a:t> </a:t>
            </a:r>
            <a:fld id="{4225D95B-3580-C74C-AC82-B8FCF626B418}" type="slidenum">
              <a:rPr lang="en-US" sz="1000" b="1" smtClean="0">
                <a:solidFill>
                  <a:schemeClr val="tx1"/>
                </a:solidFill>
                <a:latin typeface="+mn-lt"/>
                <a:cs typeface="SapientSansRegular"/>
              </a:rPr>
              <a:pPr algn="r" fontAlgn="auto">
                <a:lnSpc>
                  <a:spcPct val="101000"/>
                </a:lnSpc>
                <a:spcBef>
                  <a:spcPct val="50000"/>
                </a:spcBef>
                <a:spcAft>
                  <a:spcPts val="0"/>
                </a:spcAft>
                <a:defRPr/>
              </a:pPr>
              <a:t>‹#›</a:t>
            </a:fld>
            <a:endParaRPr lang="en-US" sz="1000" b="1" dirty="0">
              <a:solidFill>
                <a:schemeClr val="tx1"/>
              </a:solidFill>
              <a:latin typeface="+mn-lt"/>
              <a:cs typeface="SapientSansRegular"/>
            </a:endParaRPr>
          </a:p>
        </p:txBody>
      </p:sp>
      <p:pic>
        <p:nvPicPr>
          <p:cNvPr id="9" name="Picture 8">
            <a:extLst>
              <a:ext uri="{FF2B5EF4-FFF2-40B4-BE49-F238E27FC236}">
                <a16:creationId xmlns:a16="http://schemas.microsoft.com/office/drawing/2014/main" id="{A8E4F536-6FFF-774D-A019-13F96A6471CF}"/>
              </a:ext>
            </a:extLst>
          </p:cNvPr>
          <p:cNvPicPr>
            <a:picLocks noChangeAspect="1"/>
          </p:cNvPicPr>
          <p:nvPr userDrawn="1"/>
        </p:nvPicPr>
        <p:blipFill>
          <a:blip r:embed="rId2"/>
          <a:srcRect/>
          <a:stretch/>
        </p:blipFill>
        <p:spPr>
          <a:xfrm>
            <a:off x="470879" y="4640366"/>
            <a:ext cx="1083222" cy="315682"/>
          </a:xfrm>
          <a:prstGeom prst="rect">
            <a:avLst/>
          </a:prstGeom>
        </p:spPr>
      </p:pic>
    </p:spTree>
    <p:extLst>
      <p:ext uri="{BB962C8B-B14F-4D97-AF65-F5344CB8AC3E}">
        <p14:creationId xmlns:p14="http://schemas.microsoft.com/office/powerpoint/2010/main" val="1796073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with Sub-Bullet - No Footer">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1371601"/>
            <a:ext cx="3017520" cy="1290320"/>
          </a:xfrm>
          <a:prstGeom prst="rect">
            <a:avLst/>
          </a:prstGeom>
        </p:spPr>
        <p:txBody>
          <a:bodyPr lIns="0" tIns="0" rIns="0" bIns="0" anchor="b">
            <a:noAutofit/>
          </a:bodyPr>
          <a:lstStyle>
            <a:lvl1pPr marL="0" marR="0" indent="0" algn="r" defTabSz="457189" rtl="0" eaLnBrk="1" fontAlgn="base" latinLnBrk="0" hangingPunct="1">
              <a:lnSpc>
                <a:spcPct val="90000"/>
              </a:lnSpc>
              <a:spcBef>
                <a:spcPct val="0"/>
              </a:spcBef>
              <a:spcAft>
                <a:spcPct val="0"/>
              </a:spcAft>
              <a:buClrTx/>
              <a:buSzTx/>
              <a:buFontTx/>
              <a:buNone/>
              <a:tabLst/>
              <a:defRPr sz="2800">
                <a:solidFill>
                  <a:schemeClr val="bg1"/>
                </a:solidFill>
                <a:latin typeface="+mj-lt"/>
                <a:cs typeface="SapientSansBold"/>
              </a:defRPr>
            </a:lvl1pPr>
          </a:lstStyle>
          <a:p>
            <a:r>
              <a:rPr kumimoji="0" lang="en-US" sz="1600" b="1" i="0" u="none" strike="noStrike" kern="1200" cap="none" spc="0" normalizeH="0" baseline="0" noProof="0" dirty="0">
                <a:ln>
                  <a:noFill/>
                </a:ln>
                <a:solidFill>
                  <a:srgbClr val="2A71A5"/>
                </a:solidFill>
                <a:effectLst/>
                <a:uLnTx/>
                <a:uFillTx/>
                <a:latin typeface="+mj-lt"/>
                <a:ea typeface="ＭＳ Ｐゴシック" charset="0"/>
                <a:cs typeface="Arial" panose="020B0604020202020204" pitchFamily="34" charset="0"/>
              </a:rPr>
              <a:t>Agenda</a:t>
            </a:r>
            <a:endParaRPr lang="en-US" dirty="0"/>
          </a:p>
        </p:txBody>
      </p:sp>
      <p:sp>
        <p:nvSpPr>
          <p:cNvPr id="11" name="Text Placeholder 12"/>
          <p:cNvSpPr>
            <a:spLocks noGrp="1"/>
          </p:cNvSpPr>
          <p:nvPr>
            <p:ph type="body" sz="quarter" idx="11" hasCustomPrompt="1"/>
          </p:nvPr>
        </p:nvSpPr>
        <p:spPr>
          <a:xfrm>
            <a:off x="4334256" y="0"/>
            <a:ext cx="4297680" cy="5148072"/>
          </a:xfrm>
        </p:spPr>
        <p:txBody>
          <a:bodyPr anchor="ctr">
            <a:noAutofit/>
          </a:bodyPr>
          <a:lstStyle>
            <a:lvl1pPr marL="576248" marR="0" indent="-346067" algn="l" defTabSz="457189" rtl="0" eaLnBrk="1" fontAlgn="auto" latinLnBrk="0" hangingPunct="1">
              <a:lnSpc>
                <a:spcPct val="100000"/>
              </a:lnSpc>
              <a:spcBef>
                <a:spcPts val="0"/>
              </a:spcBef>
              <a:spcAft>
                <a:spcPts val="1000"/>
              </a:spcAft>
              <a:buClr>
                <a:srgbClr val="FFBF17"/>
              </a:buClr>
              <a:buSzTx/>
              <a:buFont typeface="+mj-lt"/>
              <a:buAutoNum type="arabicPeriod"/>
              <a:tabLst/>
              <a:defRPr sz="1600" b="1" i="0">
                <a:solidFill>
                  <a:schemeClr val="bg1"/>
                </a:solidFill>
              </a:defRPr>
            </a:lvl1pPr>
            <a:lvl2pPr marL="922315" marR="0" indent="-346067" algn="l" defTabSz="457189" rtl="0" eaLnBrk="1" fontAlgn="auto" latinLnBrk="0" hangingPunct="1">
              <a:lnSpc>
                <a:spcPct val="100000"/>
              </a:lnSpc>
              <a:spcBef>
                <a:spcPts val="0"/>
              </a:spcBef>
              <a:spcAft>
                <a:spcPts val="1000"/>
              </a:spcAft>
              <a:buClr>
                <a:srgbClr val="FFBF17"/>
              </a:buClr>
              <a:buSzTx/>
              <a:buFont typeface="Wingdings" charset="2"/>
              <a:buChar char="§"/>
              <a:tabLst/>
              <a:defRPr lang="en-US" sz="1600" i="0" kern="1200" baseline="0" dirty="0" smtClean="0">
                <a:solidFill>
                  <a:schemeClr val="bg1"/>
                </a:solidFill>
                <a:latin typeface="+mn-lt"/>
                <a:ea typeface="ＭＳ Ｐゴシック" charset="0"/>
                <a:cs typeface="SapientCentroSlab-Light"/>
              </a:defRPr>
            </a:lvl2pPr>
          </a:lstStyle>
          <a:p>
            <a:r>
              <a:rPr lang="en-US" dirty="0"/>
              <a:t>Agenda Item 1</a:t>
            </a:r>
          </a:p>
          <a:p>
            <a:pPr lvl="1"/>
            <a:r>
              <a:rPr lang="en-US" dirty="0"/>
              <a:t>Agenda Item 1a</a:t>
            </a:r>
          </a:p>
          <a:p>
            <a:pPr lvl="1"/>
            <a:r>
              <a:rPr lang="en-US" dirty="0"/>
              <a:t>Agenda Item 1b</a:t>
            </a:r>
          </a:p>
          <a:p>
            <a:r>
              <a:rPr lang="en-US" dirty="0"/>
              <a:t>Agenda Item 2</a:t>
            </a:r>
          </a:p>
          <a:p>
            <a:pPr lvl="1"/>
            <a:r>
              <a:rPr lang="en-US" dirty="0"/>
              <a:t>Agenda Item 2a</a:t>
            </a:r>
          </a:p>
          <a:p>
            <a:pPr lvl="1"/>
            <a:r>
              <a:rPr lang="en-US" dirty="0"/>
              <a:t>Agenda Item 2b</a:t>
            </a:r>
          </a:p>
          <a:p>
            <a:pPr lvl="1"/>
            <a:endParaRPr lang="en-US" dirty="0"/>
          </a:p>
        </p:txBody>
      </p:sp>
      <p:sp>
        <p:nvSpPr>
          <p:cNvPr id="10" name="Text Box 14">
            <a:extLst>
              <a:ext uri="{FF2B5EF4-FFF2-40B4-BE49-F238E27FC236}">
                <a16:creationId xmlns:a16="http://schemas.microsoft.com/office/drawing/2014/main" id="{E988F8C4-1117-BE4F-9514-D839B6D6D2E9}"/>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chemeClr val="bg1"/>
                </a:solidFill>
                <a:latin typeface="+mn-lt"/>
                <a:cs typeface="SapientSansRegular"/>
              </a:rPr>
              <a:pPr algn="r" fontAlgn="auto">
                <a:lnSpc>
                  <a:spcPct val="101000"/>
                </a:lnSpc>
                <a:spcBef>
                  <a:spcPct val="50000"/>
                </a:spcBef>
                <a:spcAft>
                  <a:spcPts val="0"/>
                </a:spcAft>
                <a:defRPr/>
              </a:pPr>
              <a:t>‹#›</a:t>
            </a:fld>
            <a:endParaRPr lang="en-US" sz="1000" b="1" dirty="0">
              <a:solidFill>
                <a:schemeClr val="bg1"/>
              </a:solidFill>
              <a:latin typeface="+mn-lt"/>
              <a:cs typeface="SapientSansRegular"/>
            </a:endParaRPr>
          </a:p>
        </p:txBody>
      </p:sp>
    </p:spTree>
    <p:extLst>
      <p:ext uri="{BB962C8B-B14F-4D97-AF65-F5344CB8AC3E}">
        <p14:creationId xmlns:p14="http://schemas.microsoft.com/office/powerpoint/2010/main" val="390648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e Section Break">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29001" y="1708510"/>
            <a:ext cx="5029199" cy="1371600"/>
          </a:xfrm>
          <a:prstGeom prst="rect">
            <a:avLst/>
          </a:prstGeom>
        </p:spPr>
        <p:txBody>
          <a:bodyPr lIns="0" tIns="0" rIns="0" bIns="0" anchor="b">
            <a:noAutofit/>
          </a:bodyPr>
          <a:lstStyle>
            <a:lvl1pPr algn="r">
              <a:defRPr sz="3200" b="1" spc="-80">
                <a:solidFill>
                  <a:schemeClr val="bg1"/>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9000" y="3148690"/>
            <a:ext cx="5022892" cy="514350"/>
          </a:xfrm>
        </p:spPr>
        <p:txBody>
          <a:bodyPr lIns="0" tIns="0" rIns="0" bIns="0">
            <a:noAutofit/>
          </a:bodyPr>
          <a:lstStyle>
            <a:lvl1pPr marL="0" indent="0" algn="r">
              <a:buNone/>
              <a:defRPr sz="1400" b="0" i="0" spc="100">
                <a:solidFill>
                  <a:srgbClr val="FFFFFF"/>
                </a:solidFill>
                <a:latin typeface="+mn-lt"/>
                <a:cs typeface="SapientCentroSlab-Ligh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9" name="Picture 8" descr="Logo, company name&#10;&#10;Description automatically generated">
            <a:extLst>
              <a:ext uri="{FF2B5EF4-FFF2-40B4-BE49-F238E27FC236}">
                <a16:creationId xmlns:a16="http://schemas.microsoft.com/office/drawing/2014/main" id="{7214EC4B-7563-9A42-A4F3-91483AAF27C0}"/>
              </a:ext>
            </a:extLst>
          </p:cNvPr>
          <p:cNvPicPr>
            <a:picLocks noChangeAspect="1"/>
          </p:cNvPicPr>
          <p:nvPr userDrawn="1"/>
        </p:nvPicPr>
        <p:blipFill>
          <a:blip r:embed="rId2"/>
          <a:stretch>
            <a:fillRect/>
          </a:stretch>
        </p:blipFill>
        <p:spPr>
          <a:xfrm>
            <a:off x="470880" y="4640367"/>
            <a:ext cx="1083222" cy="315682"/>
          </a:xfrm>
          <a:prstGeom prst="rect">
            <a:avLst/>
          </a:prstGeom>
        </p:spPr>
      </p:pic>
    </p:spTree>
    <p:extLst>
      <p:ext uri="{BB962C8B-B14F-4D97-AF65-F5344CB8AC3E}">
        <p14:creationId xmlns:p14="http://schemas.microsoft.com/office/powerpoint/2010/main" val="129042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 Section Break - No footer">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29001" y="1708510"/>
            <a:ext cx="5029199" cy="1371600"/>
          </a:xfrm>
          <a:prstGeom prst="rect">
            <a:avLst/>
          </a:prstGeom>
        </p:spPr>
        <p:txBody>
          <a:bodyPr lIns="0" tIns="0" rIns="0" bIns="0" anchor="b">
            <a:noAutofit/>
          </a:bodyPr>
          <a:lstStyle>
            <a:lvl1pPr algn="r">
              <a:defRPr sz="3200" b="1" spc="-80">
                <a:solidFill>
                  <a:schemeClr val="bg1"/>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9000" y="3148690"/>
            <a:ext cx="5022892" cy="514350"/>
          </a:xfrm>
        </p:spPr>
        <p:txBody>
          <a:bodyPr lIns="0" tIns="0" rIns="0" bIns="0">
            <a:noAutofit/>
          </a:bodyPr>
          <a:lstStyle>
            <a:lvl1pPr marL="0" indent="0" algn="r">
              <a:buNone/>
              <a:defRPr sz="1400" b="0" i="0" spc="100">
                <a:solidFill>
                  <a:srgbClr val="FFFFFF"/>
                </a:solidFill>
                <a:latin typeface="+mn-lt"/>
                <a:cs typeface="SapientCentroSlab-Ligh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5" name="Picture 4" descr="Logo, company name&#10;&#10;Description automatically generated">
            <a:extLst>
              <a:ext uri="{FF2B5EF4-FFF2-40B4-BE49-F238E27FC236}">
                <a16:creationId xmlns:a16="http://schemas.microsoft.com/office/drawing/2014/main" id="{7B7F6EE7-BD9B-9544-A1B9-7D2193F23449}"/>
              </a:ext>
            </a:extLst>
          </p:cNvPr>
          <p:cNvPicPr>
            <a:picLocks noChangeAspect="1"/>
          </p:cNvPicPr>
          <p:nvPr userDrawn="1"/>
        </p:nvPicPr>
        <p:blipFill>
          <a:blip r:embed="rId2"/>
          <a:stretch>
            <a:fillRect/>
          </a:stretch>
        </p:blipFill>
        <p:spPr>
          <a:xfrm>
            <a:off x="470880" y="4640367"/>
            <a:ext cx="1083222" cy="315682"/>
          </a:xfrm>
          <a:prstGeom prst="rect">
            <a:avLst/>
          </a:prstGeom>
        </p:spPr>
      </p:pic>
    </p:spTree>
    <p:extLst>
      <p:ext uri="{BB962C8B-B14F-4D97-AF65-F5344CB8AC3E}">
        <p14:creationId xmlns:p14="http://schemas.microsoft.com/office/powerpoint/2010/main" val="73018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 Section Break">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29001" y="1708510"/>
            <a:ext cx="5029199" cy="1371600"/>
          </a:xfrm>
          <a:prstGeom prst="rect">
            <a:avLst/>
          </a:prstGeom>
        </p:spPr>
        <p:txBody>
          <a:bodyPr lIns="0" tIns="0" rIns="0" bIns="0" anchor="b">
            <a:noAutofit/>
          </a:bodyPr>
          <a:lstStyle>
            <a:lvl1pPr algn="r">
              <a:defRPr sz="3200" b="1" spc="-80">
                <a:solidFill>
                  <a:schemeClr val="tx2"/>
                </a:solidFill>
                <a:latin typeface="+mj-lt"/>
                <a:cs typeface="SapientSansBold"/>
              </a:defRPr>
            </a:lvl1pPr>
          </a:lstStyle>
          <a:p>
            <a:pPr lvl="0"/>
            <a:r>
              <a:rPr lang="en-US" dirty="0"/>
              <a:t>Section title</a:t>
            </a:r>
          </a:p>
        </p:txBody>
      </p:sp>
      <p:sp>
        <p:nvSpPr>
          <p:cNvPr id="10" name="Subtitle 2"/>
          <p:cNvSpPr>
            <a:spLocks noGrp="1"/>
          </p:cNvSpPr>
          <p:nvPr>
            <p:ph type="subTitle" idx="1" hasCustomPrompt="1"/>
          </p:nvPr>
        </p:nvSpPr>
        <p:spPr>
          <a:xfrm>
            <a:off x="3429000" y="3148690"/>
            <a:ext cx="5022892" cy="514350"/>
          </a:xfrm>
        </p:spPr>
        <p:txBody>
          <a:bodyPr lIns="0" tIns="0" rIns="0" bIns="0">
            <a:noAutofit/>
          </a:bodyPr>
          <a:lstStyle>
            <a:lvl1pPr marL="0" indent="0" algn="r">
              <a:buNone/>
              <a:defRPr sz="1400" b="0" i="0" spc="100">
                <a:solidFill>
                  <a:schemeClr val="tx1"/>
                </a:solidFill>
                <a:latin typeface="+mn-lt"/>
                <a:cs typeface="SapientCentroSlab-Ligh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Subtitle goes here</a:t>
            </a:r>
          </a:p>
        </p:txBody>
      </p:sp>
      <p:sp>
        <p:nvSpPr>
          <p:cNvPr id="8" name="Text Box 14"/>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chemeClr val="tx1"/>
                </a:solidFill>
                <a:latin typeface="+mn-lt"/>
                <a:cs typeface="SapientSansRegular"/>
              </a:rPr>
              <a:t> </a:t>
            </a:r>
            <a:fld id="{4225D95B-3580-C74C-AC82-B8FCF626B418}" type="slidenum">
              <a:rPr lang="en-US" sz="1000" b="1" smtClean="0">
                <a:solidFill>
                  <a:schemeClr val="tx1"/>
                </a:solidFill>
                <a:latin typeface="+mn-lt"/>
                <a:cs typeface="SapientSansRegular"/>
              </a:rPr>
              <a:pPr algn="r" fontAlgn="auto">
                <a:lnSpc>
                  <a:spcPct val="101000"/>
                </a:lnSpc>
                <a:spcBef>
                  <a:spcPct val="50000"/>
                </a:spcBef>
                <a:spcAft>
                  <a:spcPts val="0"/>
                </a:spcAft>
                <a:defRPr/>
              </a:pPr>
              <a:t>‹#›</a:t>
            </a:fld>
            <a:endParaRPr lang="en-US" sz="1000" b="1" dirty="0">
              <a:solidFill>
                <a:schemeClr val="tx1"/>
              </a:solidFill>
              <a:latin typeface="+mn-lt"/>
              <a:cs typeface="SapientSansRegular"/>
            </a:endParaRPr>
          </a:p>
        </p:txBody>
      </p:sp>
      <p:pic>
        <p:nvPicPr>
          <p:cNvPr id="9" name="Picture 8">
            <a:extLst>
              <a:ext uri="{FF2B5EF4-FFF2-40B4-BE49-F238E27FC236}">
                <a16:creationId xmlns:a16="http://schemas.microsoft.com/office/drawing/2014/main" id="{A8E4F536-6FFF-774D-A019-13F96A6471CF}"/>
              </a:ext>
            </a:extLst>
          </p:cNvPr>
          <p:cNvPicPr>
            <a:picLocks noChangeAspect="1"/>
          </p:cNvPicPr>
          <p:nvPr userDrawn="1"/>
        </p:nvPicPr>
        <p:blipFill>
          <a:blip r:embed="rId2"/>
          <a:srcRect/>
          <a:stretch/>
        </p:blipFill>
        <p:spPr>
          <a:xfrm>
            <a:off x="470879" y="4640367"/>
            <a:ext cx="1083222" cy="315682"/>
          </a:xfrm>
          <a:prstGeom prst="rect">
            <a:avLst/>
          </a:prstGeom>
        </p:spPr>
      </p:pic>
    </p:spTree>
    <p:extLst>
      <p:ext uri="{BB962C8B-B14F-4D97-AF65-F5344CB8AC3E}">
        <p14:creationId xmlns:p14="http://schemas.microsoft.com/office/powerpoint/2010/main" val="352024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hite Section Break">
    <p:bg>
      <p:bgPr>
        <a:solidFill>
          <a:schemeClr val="bg1"/>
        </a:solidFill>
        <a:effectLst/>
      </p:bgPr>
    </p:bg>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4395471" y="3148690"/>
            <a:ext cx="4056420" cy="514350"/>
          </a:xfrm>
        </p:spPr>
        <p:txBody>
          <a:bodyPr lIns="0" tIns="0" rIns="0" bIns="0">
            <a:noAutofit/>
          </a:bodyPr>
          <a:lstStyle>
            <a:lvl1pPr marL="0" indent="0" algn="r">
              <a:buNone/>
              <a:defRPr sz="1400" b="0" i="0" spc="100">
                <a:solidFill>
                  <a:schemeClr val="accent3"/>
                </a:solidFill>
                <a:latin typeface="+mn-lt"/>
                <a:cs typeface="SapientCentroSlab-Ligh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Subtitle goes here</a:t>
            </a:r>
          </a:p>
        </p:txBody>
      </p:sp>
      <p:sp>
        <p:nvSpPr>
          <p:cNvPr id="13" name="Text Box 14"/>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5" name="Title 1">
            <a:extLst>
              <a:ext uri="{FF2B5EF4-FFF2-40B4-BE49-F238E27FC236}">
                <a16:creationId xmlns:a16="http://schemas.microsoft.com/office/drawing/2014/main" id="{06B394A5-16E7-D24B-85E5-3D65C3780F45}"/>
              </a:ext>
            </a:extLst>
          </p:cNvPr>
          <p:cNvSpPr>
            <a:spLocks noGrp="1"/>
          </p:cNvSpPr>
          <p:nvPr>
            <p:ph type="ctrTitle" hasCustomPrompt="1"/>
          </p:nvPr>
        </p:nvSpPr>
        <p:spPr>
          <a:xfrm>
            <a:off x="3429001" y="1708510"/>
            <a:ext cx="5029199" cy="1371600"/>
          </a:xfrm>
          <a:prstGeom prst="rect">
            <a:avLst/>
          </a:prstGeom>
        </p:spPr>
        <p:txBody>
          <a:bodyPr lIns="0" tIns="0" rIns="0" bIns="0" anchor="b">
            <a:noAutofit/>
          </a:bodyPr>
          <a:lstStyle>
            <a:lvl1pPr algn="r">
              <a:defRPr sz="3200" b="1" spc="-80">
                <a:solidFill>
                  <a:schemeClr val="tx2"/>
                </a:solidFill>
                <a:latin typeface="+mj-lt"/>
                <a:cs typeface="SapientSansBold"/>
              </a:defRPr>
            </a:lvl1pPr>
          </a:lstStyle>
          <a:p>
            <a:pPr lvl="0"/>
            <a:r>
              <a:rPr lang="en-US" dirty="0"/>
              <a:t>Section title</a:t>
            </a:r>
          </a:p>
        </p:txBody>
      </p:sp>
      <p:pic>
        <p:nvPicPr>
          <p:cNvPr id="7" name="Picture 6">
            <a:extLst>
              <a:ext uri="{FF2B5EF4-FFF2-40B4-BE49-F238E27FC236}">
                <a16:creationId xmlns:a16="http://schemas.microsoft.com/office/drawing/2014/main" id="{ABE8F55B-27A2-6041-8465-5C7EA9C8B894}"/>
              </a:ext>
            </a:extLst>
          </p:cNvPr>
          <p:cNvPicPr>
            <a:picLocks noChangeAspect="1"/>
          </p:cNvPicPr>
          <p:nvPr userDrawn="1"/>
        </p:nvPicPr>
        <p:blipFill>
          <a:blip r:embed="rId2"/>
          <a:srcRect/>
          <a:stretch/>
        </p:blipFill>
        <p:spPr>
          <a:xfrm>
            <a:off x="470879" y="4640367"/>
            <a:ext cx="1083222" cy="315682"/>
          </a:xfrm>
          <a:prstGeom prst="rect">
            <a:avLst/>
          </a:prstGeom>
        </p:spPr>
      </p:pic>
    </p:spTree>
    <p:extLst>
      <p:ext uri="{BB962C8B-B14F-4D97-AF65-F5344CB8AC3E}">
        <p14:creationId xmlns:p14="http://schemas.microsoft.com/office/powerpoint/2010/main" val="399421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286000" y="835479"/>
            <a:ext cx="4572000" cy="3472543"/>
          </a:xfrm>
        </p:spPr>
        <p:txBody>
          <a:bodyPr anchor="ctr">
            <a:noAutofit/>
          </a:bodyPr>
          <a:lstStyle>
            <a:lvl1pPr marL="0" indent="0" algn="l">
              <a:spcAft>
                <a:spcPts val="0"/>
              </a:spcAft>
              <a:buNone/>
              <a:defRPr sz="1800" b="0" i="0" baseline="0">
                <a:solidFill>
                  <a:srgbClr val="FFFFFF"/>
                </a:solidFill>
                <a:latin typeface="+mn-lt"/>
                <a:cs typeface="SapientCentroSlab-Light"/>
              </a:defRPr>
            </a:lvl1pPr>
          </a:lstStyle>
          <a:p>
            <a:pPr lvl="0"/>
            <a:r>
              <a:rPr lang="en-US" dirty="0"/>
              <a:t>“Lorem ipsum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12" name="Text Box 14">
            <a:extLst>
              <a:ext uri="{FF2B5EF4-FFF2-40B4-BE49-F238E27FC236}">
                <a16:creationId xmlns:a16="http://schemas.microsoft.com/office/drawing/2014/main" id="{F89ED447-3235-1B4A-80AB-CBEBBC864616}"/>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6" name="Picture 5" descr="Logo, company name&#10;&#10;Description automatically generated">
            <a:extLst>
              <a:ext uri="{FF2B5EF4-FFF2-40B4-BE49-F238E27FC236}">
                <a16:creationId xmlns:a16="http://schemas.microsoft.com/office/drawing/2014/main" id="{407BA870-E85C-DB45-AB4C-4FA991FF4CCA}"/>
              </a:ext>
            </a:extLst>
          </p:cNvPr>
          <p:cNvPicPr>
            <a:picLocks noChangeAspect="1"/>
          </p:cNvPicPr>
          <p:nvPr userDrawn="1"/>
        </p:nvPicPr>
        <p:blipFill>
          <a:blip r:embed="rId2"/>
          <a:stretch>
            <a:fillRect/>
          </a:stretch>
        </p:blipFill>
        <p:spPr>
          <a:xfrm>
            <a:off x="470880" y="4640367"/>
            <a:ext cx="1083222" cy="315682"/>
          </a:xfrm>
          <a:prstGeom prst="rect">
            <a:avLst/>
          </a:prstGeom>
        </p:spPr>
      </p:pic>
    </p:spTree>
    <p:extLst>
      <p:ext uri="{BB962C8B-B14F-4D97-AF65-F5344CB8AC3E}">
        <p14:creationId xmlns:p14="http://schemas.microsoft.com/office/powerpoint/2010/main" val="282944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Blue - No Foote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286000" y="835479"/>
            <a:ext cx="4572000" cy="3472543"/>
          </a:xfrm>
        </p:spPr>
        <p:txBody>
          <a:bodyPr anchor="ctr">
            <a:noAutofit/>
          </a:bodyPr>
          <a:lstStyle>
            <a:lvl1pPr marL="0" indent="0" algn="l">
              <a:spcAft>
                <a:spcPts val="0"/>
              </a:spcAft>
              <a:buNone/>
              <a:defRPr sz="1800" b="0" i="0" baseline="0">
                <a:solidFill>
                  <a:srgbClr val="FFFFFF"/>
                </a:solidFill>
                <a:latin typeface="+mn-lt"/>
                <a:cs typeface="SapientCentroSlab-Light"/>
              </a:defRPr>
            </a:lvl1pPr>
          </a:lstStyle>
          <a:p>
            <a:pPr lvl="0"/>
            <a:r>
              <a:rPr lang="en-US" dirty="0"/>
              <a:t>“Lorem ipsum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12" name="Text Box 14">
            <a:extLst>
              <a:ext uri="{FF2B5EF4-FFF2-40B4-BE49-F238E27FC236}">
                <a16:creationId xmlns:a16="http://schemas.microsoft.com/office/drawing/2014/main" id="{F89ED447-3235-1B4A-80AB-CBEBBC864616}"/>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spTree>
    <p:extLst>
      <p:ext uri="{BB962C8B-B14F-4D97-AF65-F5344CB8AC3E}">
        <p14:creationId xmlns:p14="http://schemas.microsoft.com/office/powerpoint/2010/main" val="159118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ne Column — No Footer">
    <p:spTree>
      <p:nvGrpSpPr>
        <p:cNvPr id="1" name=""/>
        <p:cNvGrpSpPr/>
        <p:nvPr/>
      </p:nvGrpSpPr>
      <p:grpSpPr>
        <a:xfrm>
          <a:off x="0" y="0"/>
          <a:ext cx="0" cy="0"/>
          <a:chOff x="0" y="0"/>
          <a:chExt cx="0" cy="0"/>
        </a:xfrm>
      </p:grpSpPr>
      <p:sp>
        <p:nvSpPr>
          <p:cNvPr id="10" name="Text Box 14">
            <a:extLst>
              <a:ext uri="{FF2B5EF4-FFF2-40B4-BE49-F238E27FC236}">
                <a16:creationId xmlns:a16="http://schemas.microsoft.com/office/drawing/2014/main" id="{50257639-95B0-7648-804A-FE10C60CA6C6}"/>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1" name="Title 1">
            <a:extLst>
              <a:ext uri="{FF2B5EF4-FFF2-40B4-BE49-F238E27FC236}">
                <a16:creationId xmlns:a16="http://schemas.microsoft.com/office/drawing/2014/main" id="{3CD0941F-3ADF-524A-AC25-3DEA5DA6130F}"/>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sp>
        <p:nvSpPr>
          <p:cNvPr id="6" name="Content Placeholder 2">
            <a:extLst>
              <a:ext uri="{FF2B5EF4-FFF2-40B4-BE49-F238E27FC236}">
                <a16:creationId xmlns:a16="http://schemas.microsoft.com/office/drawing/2014/main" id="{9A8774C7-0064-304A-8BB1-8C6D5302CF54}"/>
              </a:ext>
            </a:extLst>
          </p:cNvPr>
          <p:cNvSpPr>
            <a:spLocks noGrp="1"/>
          </p:cNvSpPr>
          <p:nvPr>
            <p:ph sz="quarter" idx="15"/>
          </p:nvPr>
        </p:nvSpPr>
        <p:spPr>
          <a:xfrm>
            <a:off x="470879" y="914401"/>
            <a:ext cx="8215921" cy="3812783"/>
          </a:xfrm>
        </p:spPr>
        <p:txBody>
          <a:bodyPr/>
          <a:lstStyle>
            <a:lvl1pP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0BA1B64E-92AC-DE47-9A9D-163C630A733F}"/>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40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umn Left — Photo R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929352" y="0"/>
            <a:ext cx="4214648" cy="5143500"/>
          </a:xfrm>
          <a:solidFill>
            <a:schemeClr val="bg2">
              <a:lumMod val="95000"/>
            </a:schemeClr>
          </a:solidFill>
        </p:spPr>
        <p:txBody>
          <a:bodyPr/>
          <a:lstStyle/>
          <a:p>
            <a:endParaRPr lang="en-US"/>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8" name="Title 1">
            <a:extLst>
              <a:ext uri="{FF2B5EF4-FFF2-40B4-BE49-F238E27FC236}">
                <a16:creationId xmlns:a16="http://schemas.microsoft.com/office/drawing/2014/main" id="{17868865-C3CC-8642-A51B-9773C105F61D}"/>
              </a:ext>
            </a:extLst>
          </p:cNvPr>
          <p:cNvSpPr>
            <a:spLocks noGrp="1"/>
          </p:cNvSpPr>
          <p:nvPr>
            <p:ph type="title"/>
          </p:nvPr>
        </p:nvSpPr>
        <p:spPr>
          <a:xfrm>
            <a:off x="457200" y="416317"/>
            <a:ext cx="4114800" cy="667916"/>
          </a:xfrm>
          <a:prstGeom prst="rect">
            <a:avLst/>
          </a:prstGeom>
        </p:spPr>
        <p:txBody>
          <a:bodyPr anchor="ctr"/>
          <a:lstStyle>
            <a:lvl1pPr>
              <a:defRPr sz="2000"/>
            </a:lvl1pPr>
          </a:lstStyle>
          <a:p>
            <a:r>
              <a:rPr lang="en-US" dirty="0"/>
              <a:t>Click to edit Master title style</a:t>
            </a:r>
          </a:p>
        </p:txBody>
      </p:sp>
      <p:sp>
        <p:nvSpPr>
          <p:cNvPr id="10" name="Content Placeholder 2">
            <a:extLst>
              <a:ext uri="{FF2B5EF4-FFF2-40B4-BE49-F238E27FC236}">
                <a16:creationId xmlns:a16="http://schemas.microsoft.com/office/drawing/2014/main" id="{30FBECC1-100B-9B4F-B618-D51F2D53038B}"/>
              </a:ext>
            </a:extLst>
          </p:cNvPr>
          <p:cNvSpPr>
            <a:spLocks noGrp="1"/>
          </p:cNvSpPr>
          <p:nvPr>
            <p:ph sz="quarter" idx="15"/>
          </p:nvPr>
        </p:nvSpPr>
        <p:spPr>
          <a:xfrm>
            <a:off x="462333" y="1256233"/>
            <a:ext cx="4114800" cy="3273728"/>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37F7701-054D-9345-B21A-6D577D9E4B87}"/>
              </a:ext>
            </a:extLst>
          </p:cNvPr>
          <p:cNvPicPr>
            <a:picLocks noChangeAspect="1"/>
          </p:cNvPicPr>
          <p:nvPr userDrawn="1"/>
        </p:nvPicPr>
        <p:blipFill>
          <a:blip r:embed="rId2"/>
          <a:srcRect/>
          <a:stretch/>
        </p:blipFill>
        <p:spPr>
          <a:xfrm>
            <a:off x="470879" y="4640367"/>
            <a:ext cx="1083222" cy="315682"/>
          </a:xfrm>
          <a:prstGeom prst="rect">
            <a:avLst/>
          </a:prstGeom>
        </p:spPr>
      </p:pic>
    </p:spTree>
    <p:extLst>
      <p:ext uri="{BB962C8B-B14F-4D97-AF65-F5344CB8AC3E}">
        <p14:creationId xmlns:p14="http://schemas.microsoft.com/office/powerpoint/2010/main" val="30546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umn Left — Photo Right - No Foo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929352" y="0"/>
            <a:ext cx="4214648" cy="5143500"/>
          </a:xfrm>
          <a:solidFill>
            <a:schemeClr val="bg2">
              <a:lumMod val="95000"/>
            </a:schemeClr>
          </a:solidFill>
        </p:spPr>
        <p:txBody>
          <a:bodyPr/>
          <a:lstStyle/>
          <a:p>
            <a:endParaRPr lang="en-US"/>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8" name="Title 1">
            <a:extLst>
              <a:ext uri="{FF2B5EF4-FFF2-40B4-BE49-F238E27FC236}">
                <a16:creationId xmlns:a16="http://schemas.microsoft.com/office/drawing/2014/main" id="{17868865-C3CC-8642-A51B-9773C105F61D}"/>
              </a:ext>
            </a:extLst>
          </p:cNvPr>
          <p:cNvSpPr>
            <a:spLocks noGrp="1"/>
          </p:cNvSpPr>
          <p:nvPr>
            <p:ph type="title"/>
          </p:nvPr>
        </p:nvSpPr>
        <p:spPr>
          <a:xfrm>
            <a:off x="457200" y="416317"/>
            <a:ext cx="4114800" cy="667916"/>
          </a:xfrm>
          <a:prstGeom prst="rect">
            <a:avLst/>
          </a:prstGeom>
        </p:spPr>
        <p:txBody>
          <a:bodyPr anchor="ctr"/>
          <a:lstStyle>
            <a:lvl1pPr>
              <a:defRPr sz="2000"/>
            </a:lvl1pPr>
          </a:lstStyle>
          <a:p>
            <a:r>
              <a:rPr lang="en-US" dirty="0"/>
              <a:t>Click to edit Master title style</a:t>
            </a:r>
          </a:p>
        </p:txBody>
      </p:sp>
      <p:sp>
        <p:nvSpPr>
          <p:cNvPr id="10" name="Content Placeholder 2">
            <a:extLst>
              <a:ext uri="{FF2B5EF4-FFF2-40B4-BE49-F238E27FC236}">
                <a16:creationId xmlns:a16="http://schemas.microsoft.com/office/drawing/2014/main" id="{30FBECC1-100B-9B4F-B618-D51F2D53038B}"/>
              </a:ext>
            </a:extLst>
          </p:cNvPr>
          <p:cNvSpPr>
            <a:spLocks noGrp="1"/>
          </p:cNvSpPr>
          <p:nvPr>
            <p:ph sz="quarter" idx="15"/>
          </p:nvPr>
        </p:nvSpPr>
        <p:spPr>
          <a:xfrm>
            <a:off x="462333" y="1256233"/>
            <a:ext cx="4114800" cy="3546503"/>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346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Section Break">
    <p:bg>
      <p:bgPr>
        <a:solidFill>
          <a:schemeClr val="bg1"/>
        </a:solidFill>
        <a:effectLst/>
      </p:bgPr>
    </p:bg>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4395471" y="3148690"/>
            <a:ext cx="4056420" cy="514350"/>
          </a:xfrm>
        </p:spPr>
        <p:txBody>
          <a:bodyPr lIns="0" tIns="0" rIns="0" bIns="0">
            <a:noAutofit/>
          </a:bodyPr>
          <a:lstStyle>
            <a:lvl1pPr marL="0" indent="0" algn="r">
              <a:buNone/>
              <a:defRPr sz="1400" b="0" i="0" spc="100">
                <a:solidFill>
                  <a:schemeClr val="accent3"/>
                </a:solidFill>
                <a:latin typeface="+mn-l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goes here</a:t>
            </a:r>
          </a:p>
        </p:txBody>
      </p:sp>
      <p:sp>
        <p:nvSpPr>
          <p:cNvPr id="13" name="Text Box 14"/>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5" name="Title 1">
            <a:extLst>
              <a:ext uri="{FF2B5EF4-FFF2-40B4-BE49-F238E27FC236}">
                <a16:creationId xmlns:a16="http://schemas.microsoft.com/office/drawing/2014/main" id="{06B394A5-16E7-D24B-85E5-3D65C3780F45}"/>
              </a:ext>
            </a:extLst>
          </p:cNvPr>
          <p:cNvSpPr>
            <a:spLocks noGrp="1"/>
          </p:cNvSpPr>
          <p:nvPr>
            <p:ph type="ctrTitle" hasCustomPrompt="1"/>
          </p:nvPr>
        </p:nvSpPr>
        <p:spPr>
          <a:xfrm>
            <a:off x="3429000" y="1708510"/>
            <a:ext cx="5029199" cy="1371600"/>
          </a:xfrm>
          <a:prstGeom prst="rect">
            <a:avLst/>
          </a:prstGeom>
        </p:spPr>
        <p:txBody>
          <a:bodyPr lIns="0" tIns="0" rIns="0" bIns="0" anchor="b">
            <a:noAutofit/>
          </a:bodyPr>
          <a:lstStyle>
            <a:lvl1pPr algn="r">
              <a:defRPr sz="3200" b="1" spc="-80">
                <a:solidFill>
                  <a:schemeClr val="tx2"/>
                </a:solidFill>
                <a:latin typeface="+mj-lt"/>
                <a:cs typeface="SapientSansBold"/>
              </a:defRPr>
            </a:lvl1pPr>
          </a:lstStyle>
          <a:p>
            <a:pPr lvl="0"/>
            <a:r>
              <a:rPr lang="en-US" dirty="0"/>
              <a:t>Section title</a:t>
            </a:r>
          </a:p>
        </p:txBody>
      </p:sp>
      <p:pic>
        <p:nvPicPr>
          <p:cNvPr id="7" name="Picture 6">
            <a:extLst>
              <a:ext uri="{FF2B5EF4-FFF2-40B4-BE49-F238E27FC236}">
                <a16:creationId xmlns:a16="http://schemas.microsoft.com/office/drawing/2014/main" id="{ABE8F55B-27A2-6041-8465-5C7EA9C8B894}"/>
              </a:ext>
            </a:extLst>
          </p:cNvPr>
          <p:cNvPicPr>
            <a:picLocks noChangeAspect="1"/>
          </p:cNvPicPr>
          <p:nvPr userDrawn="1"/>
        </p:nvPicPr>
        <p:blipFill>
          <a:blip r:embed="rId2"/>
          <a:srcRect/>
          <a:stretch/>
        </p:blipFill>
        <p:spPr>
          <a:xfrm>
            <a:off x="470879" y="4640366"/>
            <a:ext cx="1083222" cy="315682"/>
          </a:xfrm>
          <a:prstGeom prst="rect">
            <a:avLst/>
          </a:prstGeom>
        </p:spPr>
      </p:pic>
    </p:spTree>
    <p:extLst>
      <p:ext uri="{BB962C8B-B14F-4D97-AF65-F5344CB8AC3E}">
        <p14:creationId xmlns:p14="http://schemas.microsoft.com/office/powerpoint/2010/main" val="28397432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umn Right — Photo Lef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0" y="0"/>
            <a:ext cx="4381500" cy="5143500"/>
          </a:xfrm>
          <a:solidFill>
            <a:schemeClr val="bg2">
              <a:lumMod val="95000"/>
            </a:schemeClr>
          </a:solidFill>
        </p:spPr>
        <p:txBody>
          <a:bodyPr/>
          <a:lstStyle/>
          <a:p>
            <a:endParaRPr lang="en-US"/>
          </a:p>
        </p:txBody>
      </p:sp>
      <p:sp>
        <p:nvSpPr>
          <p:cNvPr id="11" name="Text Box 14">
            <a:extLst>
              <a:ext uri="{FF2B5EF4-FFF2-40B4-BE49-F238E27FC236}">
                <a16:creationId xmlns:a16="http://schemas.microsoft.com/office/drawing/2014/main" id="{972A9679-D609-104F-A6A3-1267E916143E}"/>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9" name="Title 1">
            <a:extLst>
              <a:ext uri="{FF2B5EF4-FFF2-40B4-BE49-F238E27FC236}">
                <a16:creationId xmlns:a16="http://schemas.microsoft.com/office/drawing/2014/main" id="{8F4E8ED2-A8C4-BE4C-87B2-AFA591371C0D}"/>
              </a:ext>
            </a:extLst>
          </p:cNvPr>
          <p:cNvSpPr>
            <a:spLocks noGrp="1"/>
          </p:cNvSpPr>
          <p:nvPr>
            <p:ph type="title"/>
          </p:nvPr>
        </p:nvSpPr>
        <p:spPr>
          <a:xfrm>
            <a:off x="4762498" y="416317"/>
            <a:ext cx="4114800" cy="667916"/>
          </a:xfrm>
          <a:prstGeom prst="rect">
            <a:avLst/>
          </a:prstGeom>
        </p:spPr>
        <p:txBody>
          <a:bodyPr anchor="ctr"/>
          <a:lstStyle>
            <a:lvl1pPr>
              <a:defRPr sz="2000"/>
            </a:lvl1pPr>
          </a:lstStyle>
          <a:p>
            <a:r>
              <a:rPr lang="en-US" dirty="0"/>
              <a:t>Click to edit Master title style</a:t>
            </a:r>
          </a:p>
        </p:txBody>
      </p:sp>
      <p:sp>
        <p:nvSpPr>
          <p:cNvPr id="10" name="Content Placeholder 2">
            <a:extLst>
              <a:ext uri="{FF2B5EF4-FFF2-40B4-BE49-F238E27FC236}">
                <a16:creationId xmlns:a16="http://schemas.microsoft.com/office/drawing/2014/main" id="{8744E891-D095-034F-ABCB-BA40838B05CB}"/>
              </a:ext>
            </a:extLst>
          </p:cNvPr>
          <p:cNvSpPr>
            <a:spLocks noGrp="1"/>
          </p:cNvSpPr>
          <p:nvPr>
            <p:ph sz="quarter" idx="15"/>
          </p:nvPr>
        </p:nvSpPr>
        <p:spPr>
          <a:xfrm>
            <a:off x="4762498" y="1256233"/>
            <a:ext cx="4114800" cy="3273728"/>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971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eatured Image Primary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1" y="1410855"/>
            <a:ext cx="4381501" cy="28909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2" y="1410854"/>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1" y="1811867"/>
            <a:ext cx="3564467" cy="2167563"/>
          </a:xfrm>
        </p:spPr>
        <p:txBody>
          <a:bodyPr numCol="1"/>
          <a:lstStyle>
            <a:lvl1pPr>
              <a:buFont typeface="Arial" panose="020B0604020202020204" pitchFamily="34" charset="0"/>
              <a:buChar char="•"/>
              <a:defRPr>
                <a:solidFill>
                  <a:schemeClr val="bg1"/>
                </a:solidFill>
              </a:defRPr>
            </a:lvl1pPr>
            <a:lvl2pPr>
              <a:buFont typeface="Arial" panose="020B0604020202020204" pitchFamily="34" charset="0"/>
              <a:buChar char="•"/>
              <a:defRPr>
                <a:solidFill>
                  <a:schemeClr val="bg1"/>
                </a:solidFill>
              </a:defRPr>
            </a:lvl2pPr>
            <a:lvl3pPr>
              <a:buFont typeface="Arial" panose="020B0604020202020204" pitchFamily="34" charset="0"/>
              <a:buChar char="•"/>
              <a:defRPr>
                <a:solidFill>
                  <a:schemeClr val="bg1"/>
                </a:solidFill>
              </a:defRPr>
            </a:lvl3pPr>
            <a:lvl4pPr>
              <a:buFont typeface="Arial" panose="020B0604020202020204" pitchFamily="34" charset="0"/>
              <a:buChar char="•"/>
              <a:defRPr>
                <a:solidFill>
                  <a:schemeClr val="bg1"/>
                </a:solidFill>
              </a:defRPr>
            </a:lvl4pPr>
            <a:lvl5pPr>
              <a:buFont typeface="Arial" panose="020B0604020202020204" pitchFamily="34" charset="0"/>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a:extLst>
              <a:ext uri="{FF2B5EF4-FFF2-40B4-BE49-F238E27FC236}">
                <a16:creationId xmlns:a16="http://schemas.microsoft.com/office/drawing/2014/main" id="{739D7FBF-13CD-5E4D-BB89-D776B1BAB4EF}"/>
              </a:ext>
            </a:extLst>
          </p:cNvPr>
          <p:cNvPicPr>
            <a:picLocks noChangeAspect="1"/>
          </p:cNvPicPr>
          <p:nvPr userDrawn="1"/>
        </p:nvPicPr>
        <p:blipFill>
          <a:blip r:embed="rId2"/>
          <a:srcRect/>
          <a:stretch/>
        </p:blipFill>
        <p:spPr>
          <a:xfrm>
            <a:off x="470879" y="4640367"/>
            <a:ext cx="1083222" cy="315682"/>
          </a:xfrm>
          <a:prstGeom prst="rect">
            <a:avLst/>
          </a:prstGeom>
        </p:spPr>
      </p:pic>
      <p:sp>
        <p:nvSpPr>
          <p:cNvPr id="8" name="Title 1">
            <a:extLst>
              <a:ext uri="{FF2B5EF4-FFF2-40B4-BE49-F238E27FC236}">
                <a16:creationId xmlns:a16="http://schemas.microsoft.com/office/drawing/2014/main" id="{7EA3FA36-1BF9-FB47-A299-3361B6F46305}"/>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cxnSp>
        <p:nvCxnSpPr>
          <p:cNvPr id="9" name="Straight Connector 8">
            <a:extLst>
              <a:ext uri="{FF2B5EF4-FFF2-40B4-BE49-F238E27FC236}">
                <a16:creationId xmlns:a16="http://schemas.microsoft.com/office/drawing/2014/main" id="{9F36BC53-ADFA-E647-9934-E22617E38A55}"/>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718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eatured Image Primary Blue - No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1" y="1410855"/>
            <a:ext cx="4381501" cy="28909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2" y="1410854"/>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1" y="1811867"/>
            <a:ext cx="3564467" cy="2167563"/>
          </a:xfrm>
        </p:spPr>
        <p:txBody>
          <a:bodyPr numCol="1"/>
          <a:lstStyle>
            <a:lvl1pPr>
              <a:buFont typeface="Arial" panose="020B0604020202020204" pitchFamily="34" charset="0"/>
              <a:buChar char="•"/>
              <a:defRPr>
                <a:solidFill>
                  <a:schemeClr val="bg1"/>
                </a:solidFill>
              </a:defRPr>
            </a:lvl1pPr>
            <a:lvl2pPr>
              <a:buFont typeface="Arial" panose="020B0604020202020204" pitchFamily="34" charset="0"/>
              <a:buChar char="•"/>
              <a:defRPr>
                <a:solidFill>
                  <a:schemeClr val="bg1"/>
                </a:solidFill>
              </a:defRPr>
            </a:lvl2pPr>
            <a:lvl3pPr>
              <a:buFont typeface="Arial" panose="020B0604020202020204" pitchFamily="34" charset="0"/>
              <a:buChar char="•"/>
              <a:defRPr>
                <a:solidFill>
                  <a:schemeClr val="bg1"/>
                </a:solidFill>
              </a:defRPr>
            </a:lvl3pPr>
            <a:lvl4pPr>
              <a:buFont typeface="Arial" panose="020B0604020202020204" pitchFamily="34" charset="0"/>
              <a:buChar char="•"/>
              <a:defRPr>
                <a:solidFill>
                  <a:schemeClr val="bg1"/>
                </a:solidFill>
              </a:defRPr>
            </a:lvl4pPr>
            <a:lvl5pPr>
              <a:buFont typeface="Arial" panose="020B0604020202020204" pitchFamily="34" charset="0"/>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9" name="Title 1">
            <a:extLst>
              <a:ext uri="{FF2B5EF4-FFF2-40B4-BE49-F238E27FC236}">
                <a16:creationId xmlns:a16="http://schemas.microsoft.com/office/drawing/2014/main" id="{52B75600-E202-4149-B412-73E9F83A3821}"/>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cxnSp>
        <p:nvCxnSpPr>
          <p:cNvPr id="11" name="Straight Connector 10">
            <a:extLst>
              <a:ext uri="{FF2B5EF4-FFF2-40B4-BE49-F238E27FC236}">
                <a16:creationId xmlns:a16="http://schemas.microsoft.com/office/drawing/2014/main" id="{EFE3B370-6B06-A94B-A0AA-44AC7B7EB680}"/>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38477B7C-F336-7A49-B266-5EEB3E58B5E8}"/>
              </a:ext>
            </a:extLst>
          </p:cNvPr>
          <p:cNvPicPr>
            <a:picLocks noChangeAspect="1"/>
          </p:cNvPicPr>
          <p:nvPr userDrawn="1"/>
        </p:nvPicPr>
        <p:blipFill>
          <a:blip r:embed="rId2"/>
          <a:srcRect/>
          <a:stretch/>
        </p:blipFill>
        <p:spPr>
          <a:xfrm>
            <a:off x="470879" y="4640367"/>
            <a:ext cx="1083222" cy="315682"/>
          </a:xfrm>
          <a:prstGeom prst="rect">
            <a:avLst/>
          </a:prstGeom>
        </p:spPr>
      </p:pic>
    </p:spTree>
    <p:extLst>
      <p:ext uri="{BB962C8B-B14F-4D97-AF65-F5344CB8AC3E}">
        <p14:creationId xmlns:p14="http://schemas.microsoft.com/office/powerpoint/2010/main" val="193804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eatured Image Secondary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1" y="1410855"/>
            <a:ext cx="4381501" cy="28909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2" y="1410854"/>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1" y="1811867"/>
            <a:ext cx="3564467" cy="2167563"/>
          </a:xfrm>
        </p:spPr>
        <p:txBody>
          <a:bodyPr numCol="1"/>
          <a:lstStyle>
            <a:lvl1pPr>
              <a:buFont typeface="Arial" panose="020B0604020202020204" pitchFamily="34" charset="0"/>
              <a:buChar char="•"/>
              <a:defRPr>
                <a:solidFill>
                  <a:schemeClr val="bg1"/>
                </a:solidFill>
              </a:defRPr>
            </a:lvl1pPr>
            <a:lvl2pPr>
              <a:buFont typeface="Arial" panose="020B0604020202020204" pitchFamily="34" charset="0"/>
              <a:buChar char="•"/>
              <a:defRPr>
                <a:solidFill>
                  <a:schemeClr val="bg1"/>
                </a:solidFill>
              </a:defRPr>
            </a:lvl2pPr>
            <a:lvl3pPr>
              <a:buFont typeface="Arial" panose="020B0604020202020204" pitchFamily="34" charset="0"/>
              <a:buChar char="•"/>
              <a:defRPr>
                <a:solidFill>
                  <a:schemeClr val="bg1"/>
                </a:solidFill>
              </a:defRPr>
            </a:lvl3pPr>
            <a:lvl4pPr>
              <a:buFont typeface="Arial" panose="020B0604020202020204" pitchFamily="34" charset="0"/>
              <a:buChar char="•"/>
              <a:defRPr>
                <a:solidFill>
                  <a:schemeClr val="bg1"/>
                </a:solidFill>
              </a:defRPr>
            </a:lvl4pPr>
            <a:lvl5pPr>
              <a:buFont typeface="Arial" panose="020B0604020202020204" pitchFamily="34" charset="0"/>
              <a:buChar cha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a:extLst>
              <a:ext uri="{FF2B5EF4-FFF2-40B4-BE49-F238E27FC236}">
                <a16:creationId xmlns:a16="http://schemas.microsoft.com/office/drawing/2014/main" id="{C8B2DCD4-2E84-CC4D-B1FB-71BFED8BF38A}"/>
              </a:ext>
            </a:extLst>
          </p:cNvPr>
          <p:cNvPicPr>
            <a:picLocks noChangeAspect="1"/>
          </p:cNvPicPr>
          <p:nvPr userDrawn="1"/>
        </p:nvPicPr>
        <p:blipFill>
          <a:blip r:embed="rId2"/>
          <a:srcRect/>
          <a:stretch/>
        </p:blipFill>
        <p:spPr>
          <a:xfrm>
            <a:off x="470879" y="4640367"/>
            <a:ext cx="1083222" cy="315682"/>
          </a:xfrm>
          <a:prstGeom prst="rect">
            <a:avLst/>
          </a:prstGeom>
        </p:spPr>
      </p:pic>
      <p:sp>
        <p:nvSpPr>
          <p:cNvPr id="14" name="Title 1">
            <a:extLst>
              <a:ext uri="{FF2B5EF4-FFF2-40B4-BE49-F238E27FC236}">
                <a16:creationId xmlns:a16="http://schemas.microsoft.com/office/drawing/2014/main" id="{E916435F-FA04-984B-9757-DA9766641AB1}"/>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cxnSp>
        <p:nvCxnSpPr>
          <p:cNvPr id="15" name="Straight Connector 14">
            <a:extLst>
              <a:ext uri="{FF2B5EF4-FFF2-40B4-BE49-F238E27FC236}">
                <a16:creationId xmlns:a16="http://schemas.microsoft.com/office/drawing/2014/main" id="{19157CB1-266B-994D-AE6C-71E5BD0785E2}"/>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090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eatured Image Yellow">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48631-070B-1B47-84A1-8C4EAA06ACBC}"/>
              </a:ext>
            </a:extLst>
          </p:cNvPr>
          <p:cNvSpPr/>
          <p:nvPr userDrawn="1"/>
        </p:nvSpPr>
        <p:spPr>
          <a:xfrm>
            <a:off x="1" y="1410855"/>
            <a:ext cx="4381501" cy="289098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51AE90CB-771F-624A-83C0-0FF532EA7D6D}"/>
              </a:ext>
            </a:extLst>
          </p:cNvPr>
          <p:cNvSpPr>
            <a:spLocks noGrp="1"/>
          </p:cNvSpPr>
          <p:nvPr>
            <p:ph type="pic" sz="quarter" idx="13"/>
          </p:nvPr>
        </p:nvSpPr>
        <p:spPr>
          <a:xfrm>
            <a:off x="4381502" y="1410854"/>
            <a:ext cx="4762499" cy="2890981"/>
          </a:xfrm>
          <a:solidFill>
            <a:schemeClr val="bg2">
              <a:lumMod val="95000"/>
            </a:schemeClr>
          </a:solidFill>
        </p:spPr>
        <p:txBody>
          <a:bodyPr/>
          <a:lstStyle/>
          <a:p>
            <a:endParaRPr lang="en-US"/>
          </a:p>
        </p:txBody>
      </p:sp>
      <p:sp>
        <p:nvSpPr>
          <p:cNvPr id="6" name="Content Placeholder 2"/>
          <p:cNvSpPr>
            <a:spLocks noGrp="1"/>
          </p:cNvSpPr>
          <p:nvPr>
            <p:ph sz="quarter" idx="11"/>
          </p:nvPr>
        </p:nvSpPr>
        <p:spPr>
          <a:xfrm>
            <a:off x="457201" y="1811867"/>
            <a:ext cx="3564467" cy="2167563"/>
          </a:xfrm>
        </p:spPr>
        <p:txBody>
          <a:bodyPr numCol="1"/>
          <a:lstStyle>
            <a:lvl1pPr>
              <a:buClr>
                <a:schemeClr val="tx2"/>
              </a:buClr>
              <a:buFont typeface="Arial" panose="020B0604020202020204" pitchFamily="34" charset="0"/>
              <a:buChar char="•"/>
              <a:defRPr>
                <a:solidFill>
                  <a:schemeClr val="tx1"/>
                </a:solidFill>
              </a:defRPr>
            </a:lvl1pPr>
            <a:lvl2pPr>
              <a:buClr>
                <a:schemeClr val="tx2"/>
              </a:buClr>
              <a:buFont typeface="Arial" panose="020B0604020202020204" pitchFamily="34" charset="0"/>
              <a:buChar char="•"/>
              <a:defRPr>
                <a:solidFill>
                  <a:schemeClr val="tx1"/>
                </a:solidFill>
              </a:defRPr>
            </a:lvl2pPr>
            <a:lvl3pPr>
              <a:buClr>
                <a:schemeClr val="tx2"/>
              </a:buClr>
              <a:buFont typeface="Arial" panose="020B0604020202020204" pitchFamily="34" charset="0"/>
              <a:buChar char="•"/>
              <a:defRPr>
                <a:solidFill>
                  <a:schemeClr val="tx1"/>
                </a:solidFill>
              </a:defRPr>
            </a:lvl3pPr>
            <a:lvl4pPr>
              <a:buClr>
                <a:schemeClr val="tx2"/>
              </a:buClr>
              <a:buFont typeface="Arial" panose="020B0604020202020204" pitchFamily="34" charset="0"/>
              <a:buChar char="•"/>
              <a:defRPr>
                <a:solidFill>
                  <a:schemeClr val="tx1"/>
                </a:solidFill>
              </a:defRPr>
            </a:lvl4pPr>
            <a:lvl5pPr>
              <a:buClr>
                <a:schemeClr val="tx2"/>
              </a:buClr>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Box 14">
            <a:extLst>
              <a:ext uri="{FF2B5EF4-FFF2-40B4-BE49-F238E27FC236}">
                <a16:creationId xmlns:a16="http://schemas.microsoft.com/office/drawing/2014/main" id="{CC3437B1-FC09-D542-83E2-173C4143C23A}"/>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1" name="Picture 10">
            <a:extLst>
              <a:ext uri="{FF2B5EF4-FFF2-40B4-BE49-F238E27FC236}">
                <a16:creationId xmlns:a16="http://schemas.microsoft.com/office/drawing/2014/main" id="{69EC730B-13E9-D746-99C7-35251C4DE13C}"/>
              </a:ext>
            </a:extLst>
          </p:cNvPr>
          <p:cNvPicPr>
            <a:picLocks noChangeAspect="1"/>
          </p:cNvPicPr>
          <p:nvPr userDrawn="1"/>
        </p:nvPicPr>
        <p:blipFill>
          <a:blip r:embed="rId2"/>
          <a:srcRect/>
          <a:stretch/>
        </p:blipFill>
        <p:spPr>
          <a:xfrm>
            <a:off x="470879" y="4640367"/>
            <a:ext cx="1083222" cy="315682"/>
          </a:xfrm>
          <a:prstGeom prst="rect">
            <a:avLst/>
          </a:prstGeom>
        </p:spPr>
      </p:pic>
      <p:sp>
        <p:nvSpPr>
          <p:cNvPr id="14" name="Title 1">
            <a:extLst>
              <a:ext uri="{FF2B5EF4-FFF2-40B4-BE49-F238E27FC236}">
                <a16:creationId xmlns:a16="http://schemas.microsoft.com/office/drawing/2014/main" id="{B9DF3044-8490-8545-A202-2009B2620322}"/>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cxnSp>
        <p:nvCxnSpPr>
          <p:cNvPr id="15" name="Straight Connector 14">
            <a:extLst>
              <a:ext uri="{FF2B5EF4-FFF2-40B4-BE49-F238E27FC236}">
                <a16:creationId xmlns:a16="http://schemas.microsoft.com/office/drawing/2014/main" id="{C3097D9C-57D7-A74B-9AF6-0D0D9F881F2F}"/>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367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umn Left —  Footer">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762056" y="1256233"/>
            <a:ext cx="3897313" cy="3286200"/>
          </a:xfrm>
        </p:spPr>
        <p:txBody>
          <a:bodyPr anchor="ctr"/>
          <a:lstStyle>
            <a:lvl1pPr marL="0" indent="0" algn="ctr">
              <a:buFontTx/>
              <a:buNone/>
              <a:defRPr/>
            </a:lvl1pPr>
          </a:lstStyle>
          <a:p>
            <a:pPr lvl="0"/>
            <a:r>
              <a:rPr lang="en-US"/>
              <a:t>Click to edit Master text styles</a:t>
            </a:r>
          </a:p>
        </p:txBody>
      </p:sp>
      <p:sp>
        <p:nvSpPr>
          <p:cNvPr id="9" name="Text Box 14">
            <a:extLst>
              <a:ext uri="{FF2B5EF4-FFF2-40B4-BE49-F238E27FC236}">
                <a16:creationId xmlns:a16="http://schemas.microsoft.com/office/drawing/2014/main" id="{F7A96D3E-72A9-6F4C-9225-88DF14358877}"/>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7" name="Picture 6">
            <a:extLst>
              <a:ext uri="{FF2B5EF4-FFF2-40B4-BE49-F238E27FC236}">
                <a16:creationId xmlns:a16="http://schemas.microsoft.com/office/drawing/2014/main" id="{56870858-10B3-F745-BD11-E817490ED189}"/>
              </a:ext>
            </a:extLst>
          </p:cNvPr>
          <p:cNvPicPr>
            <a:picLocks noChangeAspect="1"/>
          </p:cNvPicPr>
          <p:nvPr userDrawn="1"/>
        </p:nvPicPr>
        <p:blipFill>
          <a:blip r:embed="rId2"/>
          <a:srcRect/>
          <a:stretch/>
        </p:blipFill>
        <p:spPr>
          <a:xfrm>
            <a:off x="470879" y="4640367"/>
            <a:ext cx="1083222" cy="315682"/>
          </a:xfrm>
          <a:prstGeom prst="rect">
            <a:avLst/>
          </a:prstGeom>
        </p:spPr>
      </p:pic>
      <p:sp>
        <p:nvSpPr>
          <p:cNvPr id="12" name="Content Placeholder 2">
            <a:extLst>
              <a:ext uri="{FF2B5EF4-FFF2-40B4-BE49-F238E27FC236}">
                <a16:creationId xmlns:a16="http://schemas.microsoft.com/office/drawing/2014/main" id="{F0B32447-38A7-174D-A7B6-6E51A01FB888}"/>
              </a:ext>
            </a:extLst>
          </p:cNvPr>
          <p:cNvSpPr>
            <a:spLocks noGrp="1"/>
          </p:cNvSpPr>
          <p:nvPr>
            <p:ph sz="quarter" idx="15"/>
          </p:nvPr>
        </p:nvSpPr>
        <p:spPr>
          <a:xfrm>
            <a:off x="462333" y="1256233"/>
            <a:ext cx="4114800" cy="3273728"/>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29D64766-A2E9-5F4C-9B40-C80C56E05BFD}"/>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cxnSp>
        <p:nvCxnSpPr>
          <p:cNvPr id="15" name="Straight Connector 14">
            <a:extLst>
              <a:ext uri="{FF2B5EF4-FFF2-40B4-BE49-F238E27FC236}">
                <a16:creationId xmlns:a16="http://schemas.microsoft.com/office/drawing/2014/main" id="{1997C0BB-9BE7-5441-A220-613B0157A2D7}"/>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908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umn Left —  No Footer">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762056" y="1256234"/>
            <a:ext cx="3897313" cy="3470950"/>
          </a:xfrm>
        </p:spPr>
        <p:txBody>
          <a:bodyPr anchor="ctr"/>
          <a:lstStyle>
            <a:lvl1pPr marL="0" indent="0" algn="ctr">
              <a:buFontTx/>
              <a:buNone/>
              <a:defRPr/>
            </a:lvl1pPr>
          </a:lstStyle>
          <a:p>
            <a:pPr lvl="0"/>
            <a:r>
              <a:rPr lang="en-US"/>
              <a:t>Click to edit Master text styles</a:t>
            </a:r>
          </a:p>
        </p:txBody>
      </p:sp>
      <p:sp>
        <p:nvSpPr>
          <p:cNvPr id="9" name="Text Box 14">
            <a:extLst>
              <a:ext uri="{FF2B5EF4-FFF2-40B4-BE49-F238E27FC236}">
                <a16:creationId xmlns:a16="http://schemas.microsoft.com/office/drawing/2014/main" id="{F7A96D3E-72A9-6F4C-9225-88DF14358877}"/>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2" name="Content Placeholder 2">
            <a:extLst>
              <a:ext uri="{FF2B5EF4-FFF2-40B4-BE49-F238E27FC236}">
                <a16:creationId xmlns:a16="http://schemas.microsoft.com/office/drawing/2014/main" id="{F0B32447-38A7-174D-A7B6-6E51A01FB888}"/>
              </a:ext>
            </a:extLst>
          </p:cNvPr>
          <p:cNvSpPr>
            <a:spLocks noGrp="1"/>
          </p:cNvSpPr>
          <p:nvPr>
            <p:ph sz="quarter" idx="15"/>
          </p:nvPr>
        </p:nvSpPr>
        <p:spPr>
          <a:xfrm>
            <a:off x="462333" y="1256233"/>
            <a:ext cx="4114800" cy="3470951"/>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a:extLst>
              <a:ext uri="{FF2B5EF4-FFF2-40B4-BE49-F238E27FC236}">
                <a16:creationId xmlns:a16="http://schemas.microsoft.com/office/drawing/2014/main" id="{58F80F44-428B-7F49-A7BE-C715705D141B}"/>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cxnSp>
        <p:nvCxnSpPr>
          <p:cNvPr id="7" name="Straight Connector 6">
            <a:extLst>
              <a:ext uri="{FF2B5EF4-FFF2-40B4-BE49-F238E27FC236}">
                <a16:creationId xmlns:a16="http://schemas.microsoft.com/office/drawing/2014/main" id="{83F6972C-5500-614F-8A3F-3D38B18A9FC0}"/>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5D134E9-321A-9041-92C0-7B4B20861FEA}"/>
              </a:ext>
            </a:extLst>
          </p:cNvPr>
          <p:cNvPicPr>
            <a:picLocks noChangeAspect="1"/>
          </p:cNvPicPr>
          <p:nvPr userDrawn="1"/>
        </p:nvPicPr>
        <p:blipFill>
          <a:blip r:embed="rId2"/>
          <a:srcRect/>
          <a:stretch/>
        </p:blipFill>
        <p:spPr>
          <a:xfrm>
            <a:off x="470879" y="4640367"/>
            <a:ext cx="1083222" cy="315682"/>
          </a:xfrm>
          <a:prstGeom prst="rect">
            <a:avLst/>
          </a:prstGeom>
        </p:spPr>
      </p:pic>
    </p:spTree>
    <p:extLst>
      <p:ext uri="{BB962C8B-B14F-4D97-AF65-F5344CB8AC3E}">
        <p14:creationId xmlns:p14="http://schemas.microsoft.com/office/powerpoint/2010/main" val="86720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lumn Right — Footer">
    <p:spTree>
      <p:nvGrpSpPr>
        <p:cNvPr id="1" name=""/>
        <p:cNvGrpSpPr/>
        <p:nvPr/>
      </p:nvGrpSpPr>
      <p:grpSpPr>
        <a:xfrm>
          <a:off x="0" y="0"/>
          <a:ext cx="0" cy="0"/>
          <a:chOff x="0" y="0"/>
          <a:chExt cx="0" cy="0"/>
        </a:xfrm>
      </p:grpSpPr>
      <p:sp>
        <p:nvSpPr>
          <p:cNvPr id="10" name="Text Box 14">
            <a:extLst>
              <a:ext uri="{FF2B5EF4-FFF2-40B4-BE49-F238E27FC236}">
                <a16:creationId xmlns:a16="http://schemas.microsoft.com/office/drawing/2014/main" id="{8B07BB8F-6B70-194E-A19B-8F5ED02A7535}"/>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5" name="Content Placeholder 4">
            <a:extLst>
              <a:ext uri="{FF2B5EF4-FFF2-40B4-BE49-F238E27FC236}">
                <a16:creationId xmlns:a16="http://schemas.microsoft.com/office/drawing/2014/main" id="{E67BA86E-65E7-AF41-B9B6-30279C3BEBAD}"/>
              </a:ext>
            </a:extLst>
          </p:cNvPr>
          <p:cNvSpPr>
            <a:spLocks noGrp="1"/>
          </p:cNvSpPr>
          <p:nvPr>
            <p:ph sz="quarter" idx="12"/>
          </p:nvPr>
        </p:nvSpPr>
        <p:spPr>
          <a:xfrm>
            <a:off x="465747" y="1256233"/>
            <a:ext cx="3933889" cy="3281585"/>
          </a:xfrm>
        </p:spPr>
        <p:txBody>
          <a:bodyPr anchor="ctr"/>
          <a:lstStyle>
            <a:lvl1pPr marL="0" indent="0" algn="ctr">
              <a:buFontTx/>
              <a:buNone/>
              <a:defRPr/>
            </a:lvl1pPr>
          </a:lstStyle>
          <a:p>
            <a:pPr lvl="0"/>
            <a:r>
              <a:rPr lang="en-US"/>
              <a:t>Click to edit Master text styles</a:t>
            </a:r>
          </a:p>
        </p:txBody>
      </p:sp>
      <p:sp>
        <p:nvSpPr>
          <p:cNvPr id="16" name="Content Placeholder 2">
            <a:extLst>
              <a:ext uri="{FF2B5EF4-FFF2-40B4-BE49-F238E27FC236}">
                <a16:creationId xmlns:a16="http://schemas.microsoft.com/office/drawing/2014/main" id="{D6DD3741-0C0A-7748-9256-DE37FB71F41B}"/>
              </a:ext>
            </a:extLst>
          </p:cNvPr>
          <p:cNvSpPr>
            <a:spLocks noGrp="1"/>
          </p:cNvSpPr>
          <p:nvPr>
            <p:ph sz="quarter" idx="14"/>
          </p:nvPr>
        </p:nvSpPr>
        <p:spPr>
          <a:xfrm>
            <a:off x="4535424" y="1256233"/>
            <a:ext cx="4114800" cy="3281585"/>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C63667F7-D5B9-E74D-8EDA-1D8AD83ABC0E}"/>
              </a:ext>
            </a:extLst>
          </p:cNvPr>
          <p:cNvPicPr>
            <a:picLocks noChangeAspect="1"/>
          </p:cNvPicPr>
          <p:nvPr userDrawn="1"/>
        </p:nvPicPr>
        <p:blipFill>
          <a:blip r:embed="rId2"/>
          <a:srcRect/>
          <a:stretch/>
        </p:blipFill>
        <p:spPr>
          <a:xfrm>
            <a:off x="470879" y="4640367"/>
            <a:ext cx="1083222" cy="315682"/>
          </a:xfrm>
          <a:prstGeom prst="rect">
            <a:avLst/>
          </a:prstGeom>
        </p:spPr>
      </p:pic>
      <p:sp>
        <p:nvSpPr>
          <p:cNvPr id="21" name="Title 1">
            <a:extLst>
              <a:ext uri="{FF2B5EF4-FFF2-40B4-BE49-F238E27FC236}">
                <a16:creationId xmlns:a16="http://schemas.microsoft.com/office/drawing/2014/main" id="{438CC472-F32D-EF40-B4BF-5E90D025905B}"/>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cxnSp>
        <p:nvCxnSpPr>
          <p:cNvPr id="22" name="Straight Connector 21">
            <a:extLst>
              <a:ext uri="{FF2B5EF4-FFF2-40B4-BE49-F238E27FC236}">
                <a16:creationId xmlns:a16="http://schemas.microsoft.com/office/drawing/2014/main" id="{AAB8E7DC-BD14-584C-847E-BC25CE5A765F}"/>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233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umn Right — No Footer">
    <p:spTree>
      <p:nvGrpSpPr>
        <p:cNvPr id="1" name=""/>
        <p:cNvGrpSpPr/>
        <p:nvPr/>
      </p:nvGrpSpPr>
      <p:grpSpPr>
        <a:xfrm>
          <a:off x="0" y="0"/>
          <a:ext cx="0" cy="0"/>
          <a:chOff x="0" y="0"/>
          <a:chExt cx="0" cy="0"/>
        </a:xfrm>
      </p:grpSpPr>
      <p:sp>
        <p:nvSpPr>
          <p:cNvPr id="6" name="Content Placeholder 4"/>
          <p:cNvSpPr>
            <a:spLocks noGrp="1"/>
          </p:cNvSpPr>
          <p:nvPr>
            <p:ph sz="quarter" idx="12"/>
          </p:nvPr>
        </p:nvSpPr>
        <p:spPr>
          <a:xfrm>
            <a:off x="465747" y="1256232"/>
            <a:ext cx="3933889" cy="3546504"/>
          </a:xfrm>
        </p:spPr>
        <p:txBody>
          <a:bodyPr anchor="ctr"/>
          <a:lstStyle>
            <a:lvl1pPr marL="0" indent="0" algn="ctr">
              <a:buFontTx/>
              <a:buNone/>
              <a:defRPr/>
            </a:lvl1pPr>
          </a:lstStyle>
          <a:p>
            <a:pPr lvl="0"/>
            <a:r>
              <a:rPr lang="en-US"/>
              <a:t>Click to edit Master text styles</a:t>
            </a:r>
          </a:p>
        </p:txBody>
      </p:sp>
      <p:sp>
        <p:nvSpPr>
          <p:cNvPr id="8" name="Text Box 14">
            <a:extLst>
              <a:ext uri="{FF2B5EF4-FFF2-40B4-BE49-F238E27FC236}">
                <a16:creationId xmlns:a16="http://schemas.microsoft.com/office/drawing/2014/main" id="{9E0EC670-F95F-3140-AAC1-DAC715FD8257}"/>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10" name="Content Placeholder 2">
            <a:extLst>
              <a:ext uri="{FF2B5EF4-FFF2-40B4-BE49-F238E27FC236}">
                <a16:creationId xmlns:a16="http://schemas.microsoft.com/office/drawing/2014/main" id="{1CD13021-5B99-BB48-9A24-3996CFDD2794}"/>
              </a:ext>
            </a:extLst>
          </p:cNvPr>
          <p:cNvSpPr>
            <a:spLocks noGrp="1"/>
          </p:cNvSpPr>
          <p:nvPr>
            <p:ph sz="quarter" idx="14"/>
          </p:nvPr>
        </p:nvSpPr>
        <p:spPr>
          <a:xfrm>
            <a:off x="4535424" y="1256232"/>
            <a:ext cx="4114800" cy="3546504"/>
          </a:xfrm>
        </p:spPr>
        <p:txBody>
          <a:bodyPr/>
          <a:lstStyle>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376A90FF-4CC1-C04B-8F84-DA80D23A30DD}"/>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cxnSp>
        <p:nvCxnSpPr>
          <p:cNvPr id="11" name="Straight Connector 10">
            <a:extLst>
              <a:ext uri="{FF2B5EF4-FFF2-40B4-BE49-F238E27FC236}">
                <a16:creationId xmlns:a16="http://schemas.microsoft.com/office/drawing/2014/main" id="{52F687E0-78AA-9247-B85D-C4C2CBE80080}"/>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F2E63A3F-4871-4A42-A983-E65BD556D770}"/>
              </a:ext>
            </a:extLst>
          </p:cNvPr>
          <p:cNvPicPr>
            <a:picLocks noChangeAspect="1"/>
          </p:cNvPicPr>
          <p:nvPr userDrawn="1"/>
        </p:nvPicPr>
        <p:blipFill>
          <a:blip r:embed="rId2"/>
          <a:srcRect/>
          <a:stretch/>
        </p:blipFill>
        <p:spPr>
          <a:xfrm>
            <a:off x="470879" y="4640367"/>
            <a:ext cx="1083222" cy="315682"/>
          </a:xfrm>
          <a:prstGeom prst="rect">
            <a:avLst/>
          </a:prstGeom>
        </p:spPr>
      </p:pic>
    </p:spTree>
    <p:extLst>
      <p:ext uri="{BB962C8B-B14F-4D97-AF65-F5344CB8AC3E}">
        <p14:creationId xmlns:p14="http://schemas.microsoft.com/office/powerpoint/2010/main" val="115908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ingle Graphic — Footer">
    <p:spTree>
      <p:nvGrpSpPr>
        <p:cNvPr id="1" name=""/>
        <p:cNvGrpSpPr/>
        <p:nvPr/>
      </p:nvGrpSpPr>
      <p:grpSpPr>
        <a:xfrm>
          <a:off x="0" y="0"/>
          <a:ext cx="0" cy="0"/>
          <a:chOff x="0" y="0"/>
          <a:chExt cx="0" cy="0"/>
        </a:xfrm>
      </p:grpSpPr>
      <p:sp>
        <p:nvSpPr>
          <p:cNvPr id="8" name="Text Box 14">
            <a:extLst>
              <a:ext uri="{FF2B5EF4-FFF2-40B4-BE49-F238E27FC236}">
                <a16:creationId xmlns:a16="http://schemas.microsoft.com/office/drawing/2014/main" id="{0FACF95A-4BD3-4D4E-AA66-C39035A392F7}"/>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Title 1">
            <a:extLst>
              <a:ext uri="{FF2B5EF4-FFF2-40B4-BE49-F238E27FC236}">
                <a16:creationId xmlns:a16="http://schemas.microsoft.com/office/drawing/2014/main" id="{83BF7238-CCB8-D64B-AB88-8D6C090FA9F1}"/>
              </a:ext>
            </a:extLst>
          </p:cNvPr>
          <p:cNvSpPr>
            <a:spLocks noGrp="1"/>
          </p:cNvSpPr>
          <p:nvPr>
            <p:ph type="title"/>
          </p:nvPr>
        </p:nvSpPr>
        <p:spPr>
          <a:xfrm>
            <a:off x="457200" y="7748"/>
            <a:ext cx="8229600" cy="810645"/>
          </a:xfrm>
          <a:prstGeom prst="rect">
            <a:avLst/>
          </a:prstGeom>
        </p:spPr>
        <p:txBody>
          <a:bodyPr anchor="ctr"/>
          <a:lstStyle>
            <a:lvl1pPr>
              <a:defRPr sz="2400"/>
            </a:lvl1pPr>
          </a:lstStyle>
          <a:p>
            <a:r>
              <a:rPr lang="en-US" dirty="0"/>
              <a:t>Click to edit Master title style</a:t>
            </a:r>
          </a:p>
        </p:txBody>
      </p:sp>
      <p:cxnSp>
        <p:nvCxnSpPr>
          <p:cNvPr id="9" name="Straight Connector 8">
            <a:extLst>
              <a:ext uri="{FF2B5EF4-FFF2-40B4-BE49-F238E27FC236}">
                <a16:creationId xmlns:a16="http://schemas.microsoft.com/office/drawing/2014/main" id="{0614489E-65A1-4946-B694-7AEAEE4C11E5}"/>
              </a:ext>
            </a:extLst>
          </p:cNvPr>
          <p:cNvCxnSpPr/>
          <p:nvPr userDrawn="1"/>
        </p:nvCxnSpPr>
        <p:spPr>
          <a:xfrm>
            <a:off x="457200" y="818398"/>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665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2286000" y="835478"/>
            <a:ext cx="4572000" cy="3472543"/>
          </a:xfrm>
        </p:spPr>
        <p:txBody>
          <a:bodyPr anchor="ctr">
            <a:noAutofit/>
          </a:bodyPr>
          <a:lstStyle>
            <a:lvl1pPr marL="0" indent="0" algn="l">
              <a:spcAft>
                <a:spcPts val="0"/>
              </a:spcAft>
              <a:buNone/>
              <a:defRPr sz="1800" b="0" i="0" baseline="0">
                <a:solidFill>
                  <a:srgbClr val="FFFFFF"/>
                </a:solidFill>
                <a:latin typeface="+mn-lt"/>
                <a:cs typeface="SapientCentroSlab-Light"/>
              </a:defRPr>
            </a:lvl1pPr>
          </a:lstStyle>
          <a:p>
            <a:pPr lvl="0"/>
            <a:r>
              <a:rPr lang="en-US" dirty="0"/>
              <a:t>“Lorem ipsum dolor sit </a:t>
            </a:r>
            <a:r>
              <a:rPr lang="en-US" dirty="0" err="1"/>
              <a:t>amet</a:t>
            </a:r>
            <a:r>
              <a:rPr lang="en-US" dirty="0"/>
              <a:t>, fugit </a:t>
            </a:r>
            <a:r>
              <a:rPr lang="en-US" dirty="0" err="1"/>
              <a:t>liberavisse</a:t>
            </a:r>
            <a:r>
              <a:rPr lang="en-US" dirty="0"/>
              <a:t> </a:t>
            </a:r>
            <a:br>
              <a:rPr lang="en-US" dirty="0"/>
            </a:br>
            <a:r>
              <a:rPr lang="en-US" dirty="0" err="1"/>
              <a:t>nec</a:t>
            </a:r>
            <a:r>
              <a:rPr lang="en-US" dirty="0"/>
              <a:t> at. </a:t>
            </a:r>
            <a:r>
              <a:rPr lang="en-US" dirty="0" err="1"/>
              <a:t>Essent</a:t>
            </a:r>
            <a:r>
              <a:rPr lang="en-US" dirty="0"/>
              <a:t> </a:t>
            </a:r>
            <a:r>
              <a:rPr lang="en-US" dirty="0" err="1"/>
              <a:t>elaboraret</a:t>
            </a:r>
            <a:r>
              <a:rPr lang="en-US" dirty="0"/>
              <a:t> </a:t>
            </a:r>
            <a:r>
              <a:rPr lang="en-US" dirty="0" err="1"/>
              <a:t>conclusionemque</a:t>
            </a:r>
            <a:r>
              <a:rPr lang="en-US" dirty="0"/>
              <a:t> </a:t>
            </a:r>
            <a:br>
              <a:rPr lang="en-US" dirty="0"/>
            </a:br>
            <a:r>
              <a:rPr lang="en-US" dirty="0" err="1"/>
              <a:t>eam</a:t>
            </a:r>
            <a:r>
              <a:rPr lang="en-US" dirty="0"/>
              <a:t> id. Quo ex </a:t>
            </a:r>
            <a:r>
              <a:rPr lang="en-US" dirty="0" err="1"/>
              <a:t>laboramus</a:t>
            </a:r>
            <a:r>
              <a:rPr lang="en-US" dirty="0"/>
              <a:t> </a:t>
            </a:r>
            <a:r>
              <a:rPr lang="en-US" dirty="0" err="1"/>
              <a:t>accommodare</a:t>
            </a:r>
            <a:r>
              <a:rPr lang="en-US" dirty="0"/>
              <a:t>, </a:t>
            </a:r>
            <a:br>
              <a:rPr lang="en-US" dirty="0"/>
            </a:br>
            <a:r>
              <a:rPr lang="en-US" dirty="0"/>
              <a:t>his </a:t>
            </a:r>
            <a:r>
              <a:rPr lang="en-US" dirty="0" err="1"/>
              <a:t>falli</a:t>
            </a:r>
            <a:r>
              <a:rPr lang="en-US" dirty="0"/>
              <a:t> </a:t>
            </a:r>
            <a:r>
              <a:rPr lang="en-US" dirty="0" err="1"/>
              <a:t>deleniti</a:t>
            </a:r>
            <a:r>
              <a:rPr lang="en-US" dirty="0"/>
              <a:t> </a:t>
            </a:r>
            <a:r>
              <a:rPr lang="en-US" dirty="0" err="1"/>
              <a:t>ei</a:t>
            </a:r>
            <a:r>
              <a:rPr lang="en-US" dirty="0"/>
              <a:t>. </a:t>
            </a:r>
            <a:r>
              <a:rPr lang="en-US" dirty="0" err="1"/>
              <a:t>Illud</a:t>
            </a:r>
            <a:r>
              <a:rPr lang="en-US" dirty="0"/>
              <a:t> postulant </a:t>
            </a:r>
            <a:br>
              <a:rPr lang="en-US" dirty="0"/>
            </a:br>
            <a:r>
              <a:rPr lang="en-US" dirty="0" err="1"/>
              <a:t>adversarium</a:t>
            </a:r>
            <a:r>
              <a:rPr lang="en-US" dirty="0"/>
              <a:t> </a:t>
            </a:r>
            <a:r>
              <a:rPr lang="en-US" dirty="0" err="1"/>
              <a:t>ei</a:t>
            </a:r>
            <a:r>
              <a:rPr lang="en-US" dirty="0"/>
              <a:t> his.”</a:t>
            </a:r>
          </a:p>
        </p:txBody>
      </p:sp>
      <p:sp>
        <p:nvSpPr>
          <p:cNvPr id="12" name="Text Box 14">
            <a:extLst>
              <a:ext uri="{FF2B5EF4-FFF2-40B4-BE49-F238E27FC236}">
                <a16:creationId xmlns:a16="http://schemas.microsoft.com/office/drawing/2014/main" id="{F89ED447-3235-1B4A-80AB-CBEBBC864616}"/>
              </a:ext>
            </a:extLst>
          </p:cNvPr>
          <p:cNvSpPr txBox="1">
            <a:spLocks noChangeArrowheads="1"/>
          </p:cNvSpPr>
          <p:nvPr userDrawn="1"/>
        </p:nvSpPr>
        <p:spPr bwMode="auto">
          <a:xfrm>
            <a:off x="8451891"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FFFFFF"/>
                </a:solidFill>
                <a:latin typeface="+mn-lt"/>
                <a:cs typeface="SapientSansRegular"/>
              </a:rPr>
              <a:t> </a:t>
            </a:r>
            <a:fld id="{4225D95B-3580-C74C-AC82-B8FCF626B418}" type="slidenum">
              <a:rPr lang="en-US" sz="1000" b="1" smtClean="0">
                <a:solidFill>
                  <a:srgbClr val="FFFFFF"/>
                </a:solidFill>
                <a:latin typeface="+mn-lt"/>
                <a:cs typeface="SapientSansRegular"/>
              </a:rPr>
              <a:pPr algn="r" fontAlgn="auto">
                <a:lnSpc>
                  <a:spcPct val="101000"/>
                </a:lnSpc>
                <a:spcBef>
                  <a:spcPct val="50000"/>
                </a:spcBef>
                <a:spcAft>
                  <a:spcPts val="0"/>
                </a:spcAft>
                <a:defRPr/>
              </a:pPr>
              <a:t>‹#›</a:t>
            </a:fld>
            <a:endParaRPr lang="en-US" sz="1000" b="1" dirty="0">
              <a:solidFill>
                <a:srgbClr val="FFFFFF"/>
              </a:solidFill>
              <a:latin typeface="+mn-lt"/>
              <a:cs typeface="SapientSansRegular"/>
            </a:endParaRPr>
          </a:p>
        </p:txBody>
      </p:sp>
      <p:pic>
        <p:nvPicPr>
          <p:cNvPr id="6" name="Picture 5" descr="Logo, company name&#10;&#10;Description automatically generated">
            <a:extLst>
              <a:ext uri="{FF2B5EF4-FFF2-40B4-BE49-F238E27FC236}">
                <a16:creationId xmlns:a16="http://schemas.microsoft.com/office/drawing/2014/main" id="{407BA870-E85C-DB45-AB4C-4FA991FF4CCA}"/>
              </a:ext>
            </a:extLst>
          </p:cNvPr>
          <p:cNvPicPr>
            <a:picLocks noChangeAspect="1"/>
          </p:cNvPicPr>
          <p:nvPr userDrawn="1"/>
        </p:nvPicPr>
        <p:blipFill>
          <a:blip r:embed="rId2"/>
          <a:stretch>
            <a:fillRect/>
          </a:stretch>
        </p:blipFill>
        <p:spPr>
          <a:xfrm>
            <a:off x="470880" y="4640366"/>
            <a:ext cx="1083222" cy="315682"/>
          </a:xfrm>
          <a:prstGeom prst="rect">
            <a:avLst/>
          </a:prstGeom>
        </p:spPr>
      </p:pic>
    </p:spTree>
    <p:extLst>
      <p:ext uri="{BB962C8B-B14F-4D97-AF65-F5344CB8AC3E}">
        <p14:creationId xmlns:p14="http://schemas.microsoft.com/office/powerpoint/2010/main" val="38871943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ngle Graphic — No Footer">
    <p:spTree>
      <p:nvGrpSpPr>
        <p:cNvPr id="1" name=""/>
        <p:cNvGrpSpPr/>
        <p:nvPr/>
      </p:nvGrpSpPr>
      <p:grpSpPr>
        <a:xfrm>
          <a:off x="0" y="0"/>
          <a:ext cx="0" cy="0"/>
          <a:chOff x="0" y="0"/>
          <a:chExt cx="0" cy="0"/>
        </a:xfrm>
      </p:grpSpPr>
      <p:sp>
        <p:nvSpPr>
          <p:cNvPr id="5" name="Text Box 14">
            <a:extLst>
              <a:ext uri="{FF2B5EF4-FFF2-40B4-BE49-F238E27FC236}">
                <a16:creationId xmlns:a16="http://schemas.microsoft.com/office/drawing/2014/main" id="{54B6B986-F12D-9C4D-8496-3B36EE591399}"/>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6" name="Title 1">
            <a:extLst>
              <a:ext uri="{FF2B5EF4-FFF2-40B4-BE49-F238E27FC236}">
                <a16:creationId xmlns:a16="http://schemas.microsoft.com/office/drawing/2014/main" id="{270A89E6-5F14-8149-889A-401C266E770F}"/>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cxnSp>
        <p:nvCxnSpPr>
          <p:cNvPr id="7" name="Straight Connector 6">
            <a:extLst>
              <a:ext uri="{FF2B5EF4-FFF2-40B4-BE49-F238E27FC236}">
                <a16:creationId xmlns:a16="http://schemas.microsoft.com/office/drawing/2014/main" id="{FA3F1DB4-1E64-CE46-90CD-BC458F36E811}"/>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58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 Footer">
    <p:spTree>
      <p:nvGrpSpPr>
        <p:cNvPr id="1" name=""/>
        <p:cNvGrpSpPr/>
        <p:nvPr/>
      </p:nvGrpSpPr>
      <p:grpSpPr>
        <a:xfrm>
          <a:off x="0" y="0"/>
          <a:ext cx="0" cy="0"/>
          <a:chOff x="0" y="0"/>
          <a:chExt cx="0" cy="0"/>
        </a:xfrm>
      </p:grpSpPr>
      <p:sp>
        <p:nvSpPr>
          <p:cNvPr id="6" name="Text Box 14">
            <a:extLst>
              <a:ext uri="{FF2B5EF4-FFF2-40B4-BE49-F238E27FC236}">
                <a16:creationId xmlns:a16="http://schemas.microsoft.com/office/drawing/2014/main" id="{F5B35B65-1324-BE44-BDDD-A1836A713742}"/>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5" name="Picture 4">
            <a:extLst>
              <a:ext uri="{FF2B5EF4-FFF2-40B4-BE49-F238E27FC236}">
                <a16:creationId xmlns:a16="http://schemas.microsoft.com/office/drawing/2014/main" id="{C86CC195-88AE-804A-8A25-41479ED83234}"/>
              </a:ext>
            </a:extLst>
          </p:cNvPr>
          <p:cNvPicPr>
            <a:picLocks noChangeAspect="1"/>
          </p:cNvPicPr>
          <p:nvPr userDrawn="1"/>
        </p:nvPicPr>
        <p:blipFill>
          <a:blip r:embed="rId2"/>
          <a:srcRect/>
          <a:stretch/>
        </p:blipFill>
        <p:spPr>
          <a:xfrm>
            <a:off x="470879" y="4640367"/>
            <a:ext cx="1083222" cy="315682"/>
          </a:xfrm>
          <a:prstGeom prst="rect">
            <a:avLst/>
          </a:prstGeom>
        </p:spPr>
      </p:pic>
      <p:sp>
        <p:nvSpPr>
          <p:cNvPr id="4" name="Title 1">
            <a:extLst>
              <a:ext uri="{FF2B5EF4-FFF2-40B4-BE49-F238E27FC236}">
                <a16:creationId xmlns:a16="http://schemas.microsoft.com/office/drawing/2014/main" id="{8EC3E82F-FFB5-9E43-854A-163041E27C0C}"/>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cxnSp>
        <p:nvCxnSpPr>
          <p:cNvPr id="7" name="Straight Connector 6">
            <a:extLst>
              <a:ext uri="{FF2B5EF4-FFF2-40B4-BE49-F238E27FC236}">
                <a16:creationId xmlns:a16="http://schemas.microsoft.com/office/drawing/2014/main" id="{4858F80B-2764-B344-B0BD-D12947082BD3}"/>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60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4" name="Text Box 14">
            <a:extLst>
              <a:ext uri="{FF2B5EF4-FFF2-40B4-BE49-F238E27FC236}">
                <a16:creationId xmlns:a16="http://schemas.microsoft.com/office/drawing/2014/main" id="{5FE40502-6D0A-B345-9EF3-A3F12D398434}"/>
              </a:ext>
            </a:extLst>
          </p:cNvPr>
          <p:cNvSpPr txBox="1">
            <a:spLocks noChangeArrowheads="1"/>
          </p:cNvSpPr>
          <p:nvPr userDrawn="1"/>
        </p:nvSpPr>
        <p:spPr bwMode="auto">
          <a:xfrm>
            <a:off x="8451892"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sp>
        <p:nvSpPr>
          <p:cNvPr id="5" name="Title 1">
            <a:extLst>
              <a:ext uri="{FF2B5EF4-FFF2-40B4-BE49-F238E27FC236}">
                <a16:creationId xmlns:a16="http://schemas.microsoft.com/office/drawing/2014/main" id="{F7459DB0-2D9A-D043-A22C-27C8346FD81E}"/>
              </a:ext>
            </a:extLst>
          </p:cNvPr>
          <p:cNvSpPr>
            <a:spLocks noGrp="1"/>
          </p:cNvSpPr>
          <p:nvPr>
            <p:ph type="title"/>
          </p:nvPr>
        </p:nvSpPr>
        <p:spPr>
          <a:xfrm>
            <a:off x="457200" y="7750"/>
            <a:ext cx="8229600" cy="667916"/>
          </a:xfrm>
          <a:prstGeom prst="rect">
            <a:avLst/>
          </a:prstGeom>
        </p:spPr>
        <p:txBody>
          <a:bodyPr anchor="ctr"/>
          <a:lstStyle>
            <a:lvl1pPr>
              <a:defRPr sz="2800"/>
            </a:lvl1pPr>
          </a:lstStyle>
          <a:p>
            <a:r>
              <a:rPr lang="en-US" dirty="0"/>
              <a:t>Click to edit Master title style</a:t>
            </a:r>
          </a:p>
        </p:txBody>
      </p:sp>
      <p:cxnSp>
        <p:nvCxnSpPr>
          <p:cNvPr id="6" name="Straight Connector 5">
            <a:extLst>
              <a:ext uri="{FF2B5EF4-FFF2-40B4-BE49-F238E27FC236}">
                <a16:creationId xmlns:a16="http://schemas.microsoft.com/office/drawing/2014/main" id="{80618870-196B-0D44-A927-9B62400529B8}"/>
              </a:ext>
            </a:extLst>
          </p:cNvPr>
          <p:cNvCxnSpPr/>
          <p:nvPr userDrawn="1"/>
        </p:nvCxnSpPr>
        <p:spPr>
          <a:xfrm>
            <a:off x="457200" y="630620"/>
            <a:ext cx="8229601" cy="0"/>
          </a:xfrm>
          <a:prstGeom prst="line">
            <a:avLst/>
          </a:prstGeom>
          <a:ln>
            <a:solidFill>
              <a:srgbClr val="2A72A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884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ack Cover Blue">
    <p:bg>
      <p:bgPr>
        <a:solidFill>
          <a:schemeClr val="tx2"/>
        </a:solidFill>
        <a:effectLst/>
      </p:bgPr>
    </p:bg>
    <p:spTree>
      <p:nvGrpSpPr>
        <p:cNvPr id="1" name=""/>
        <p:cNvGrpSpPr/>
        <p:nvPr/>
      </p:nvGrpSpPr>
      <p:grpSpPr>
        <a:xfrm>
          <a:off x="0" y="0"/>
          <a:ext cx="0" cy="0"/>
          <a:chOff x="0" y="0"/>
          <a:chExt cx="0" cy="0"/>
        </a:xfrm>
      </p:grpSpPr>
      <p:sp>
        <p:nvSpPr>
          <p:cNvPr id="10" name="TextBox 13"/>
          <p:cNvSpPr txBox="1">
            <a:spLocks noChangeArrowheads="1"/>
          </p:cNvSpPr>
          <p:nvPr userDrawn="1"/>
        </p:nvSpPr>
        <p:spPr bwMode="auto">
          <a:xfrm>
            <a:off x="3334387" y="4617494"/>
            <a:ext cx="247522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600" b="1" dirty="0" err="1">
                <a:solidFill>
                  <a:schemeClr val="bg1"/>
                </a:solidFill>
                <a:latin typeface="Arial" charset="0"/>
              </a:rPr>
              <a:t>MyConnect.cancer.gov</a:t>
            </a:r>
            <a:r>
              <a:rPr lang="en-US" sz="1600" b="1" dirty="0">
                <a:solidFill>
                  <a:schemeClr val="bg1"/>
                </a:solidFill>
                <a:latin typeface="Arial" charset="0"/>
              </a:rPr>
              <a:t> </a:t>
            </a:r>
          </a:p>
        </p:txBody>
      </p:sp>
      <p:pic>
        <p:nvPicPr>
          <p:cNvPr id="13" name="Picture 12" descr="Logo, company name&#10;&#10;Description automatically generated">
            <a:extLst>
              <a:ext uri="{FF2B5EF4-FFF2-40B4-BE49-F238E27FC236}">
                <a16:creationId xmlns:a16="http://schemas.microsoft.com/office/drawing/2014/main" id="{5AC6A9CD-1B6E-FD43-A33F-E40600CE2930}"/>
              </a:ext>
            </a:extLst>
          </p:cNvPr>
          <p:cNvPicPr>
            <a:picLocks noChangeAspect="1"/>
          </p:cNvPicPr>
          <p:nvPr userDrawn="1"/>
        </p:nvPicPr>
        <p:blipFill>
          <a:blip r:embed="rId2"/>
          <a:stretch>
            <a:fillRect/>
          </a:stretch>
        </p:blipFill>
        <p:spPr>
          <a:xfrm>
            <a:off x="2995639" y="1922929"/>
            <a:ext cx="3152725" cy="918794"/>
          </a:xfrm>
          <a:prstGeom prst="rect">
            <a:avLst/>
          </a:prstGeom>
        </p:spPr>
      </p:pic>
    </p:spTree>
    <p:extLst>
      <p:ext uri="{BB962C8B-B14F-4D97-AF65-F5344CB8AC3E}">
        <p14:creationId xmlns:p14="http://schemas.microsoft.com/office/powerpoint/2010/main" val="124514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ck Cover Blue w/o Website">
    <p:bg>
      <p:bgPr>
        <a:solidFill>
          <a:schemeClr val="tx2"/>
        </a:solidFill>
        <a:effectLst/>
      </p:bgPr>
    </p:bg>
    <p:spTree>
      <p:nvGrpSpPr>
        <p:cNvPr id="1" name=""/>
        <p:cNvGrpSpPr/>
        <p:nvPr/>
      </p:nvGrpSpPr>
      <p:grpSpPr>
        <a:xfrm>
          <a:off x="0" y="0"/>
          <a:ext cx="0" cy="0"/>
          <a:chOff x="0" y="0"/>
          <a:chExt cx="0" cy="0"/>
        </a:xfrm>
      </p:grpSpPr>
      <p:pic>
        <p:nvPicPr>
          <p:cNvPr id="13" name="Picture 12" descr="Logo, company name&#10;&#10;Description automatically generated">
            <a:extLst>
              <a:ext uri="{FF2B5EF4-FFF2-40B4-BE49-F238E27FC236}">
                <a16:creationId xmlns:a16="http://schemas.microsoft.com/office/drawing/2014/main" id="{5AC6A9CD-1B6E-FD43-A33F-E40600CE2930}"/>
              </a:ext>
            </a:extLst>
          </p:cNvPr>
          <p:cNvPicPr>
            <a:picLocks noChangeAspect="1"/>
          </p:cNvPicPr>
          <p:nvPr userDrawn="1"/>
        </p:nvPicPr>
        <p:blipFill>
          <a:blip r:embed="rId2"/>
          <a:stretch>
            <a:fillRect/>
          </a:stretch>
        </p:blipFill>
        <p:spPr>
          <a:xfrm>
            <a:off x="2995639" y="1922929"/>
            <a:ext cx="3152725" cy="918794"/>
          </a:xfrm>
          <a:prstGeom prst="rect">
            <a:avLst/>
          </a:prstGeom>
        </p:spPr>
      </p:pic>
    </p:spTree>
    <p:extLst>
      <p:ext uri="{BB962C8B-B14F-4D97-AF65-F5344CB8AC3E}">
        <p14:creationId xmlns:p14="http://schemas.microsoft.com/office/powerpoint/2010/main" val="335257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ack Cover White">
    <p:bg>
      <p:bgRef idx="1001">
        <a:schemeClr val="bg1"/>
      </p:bgRef>
    </p:bg>
    <p:spTree>
      <p:nvGrpSpPr>
        <p:cNvPr id="1" name=""/>
        <p:cNvGrpSpPr/>
        <p:nvPr/>
      </p:nvGrpSpPr>
      <p:grpSpPr>
        <a:xfrm>
          <a:off x="0" y="0"/>
          <a:ext cx="0" cy="0"/>
          <a:chOff x="0" y="0"/>
          <a:chExt cx="0" cy="0"/>
        </a:xfrm>
      </p:grpSpPr>
      <p:sp>
        <p:nvSpPr>
          <p:cNvPr id="10" name="TextBox 13"/>
          <p:cNvSpPr txBox="1">
            <a:spLocks noChangeArrowheads="1"/>
          </p:cNvSpPr>
          <p:nvPr userDrawn="1"/>
        </p:nvSpPr>
        <p:spPr bwMode="auto">
          <a:xfrm>
            <a:off x="3334387" y="4617494"/>
            <a:ext cx="247522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defRPr/>
            </a:pPr>
            <a:r>
              <a:rPr lang="en-US" sz="1600" b="1" dirty="0" err="1">
                <a:solidFill>
                  <a:schemeClr val="tx2"/>
                </a:solidFill>
                <a:latin typeface="Arial" charset="0"/>
              </a:rPr>
              <a:t>MyConnect.cancer.gov</a:t>
            </a:r>
            <a:r>
              <a:rPr lang="en-US" sz="1600" b="1" dirty="0">
                <a:solidFill>
                  <a:schemeClr val="tx2"/>
                </a:solidFill>
                <a:latin typeface="Arial" charset="0"/>
              </a:rPr>
              <a:t> </a:t>
            </a:r>
          </a:p>
        </p:txBody>
      </p:sp>
      <p:pic>
        <p:nvPicPr>
          <p:cNvPr id="4" name="Picture 3" descr="Logo, company name&#10;&#10;Description automatically generated">
            <a:extLst>
              <a:ext uri="{FF2B5EF4-FFF2-40B4-BE49-F238E27FC236}">
                <a16:creationId xmlns:a16="http://schemas.microsoft.com/office/drawing/2014/main" id="{AFC60772-01D4-E74A-9181-7177233DF369}"/>
              </a:ext>
            </a:extLst>
          </p:cNvPr>
          <p:cNvPicPr>
            <a:picLocks noChangeAspect="1"/>
          </p:cNvPicPr>
          <p:nvPr userDrawn="1"/>
        </p:nvPicPr>
        <p:blipFill>
          <a:blip r:embed="rId2"/>
          <a:stretch>
            <a:fillRect/>
          </a:stretch>
        </p:blipFill>
        <p:spPr>
          <a:xfrm>
            <a:off x="2995637" y="1922930"/>
            <a:ext cx="3152728" cy="918795"/>
          </a:xfrm>
          <a:prstGeom prst="rect">
            <a:avLst/>
          </a:prstGeom>
        </p:spPr>
      </p:pic>
    </p:spTree>
    <p:extLst>
      <p:ext uri="{BB962C8B-B14F-4D97-AF65-F5344CB8AC3E}">
        <p14:creationId xmlns:p14="http://schemas.microsoft.com/office/powerpoint/2010/main" val="142903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E1AB1-9A65-4CDF-915C-2E1D4FA29A64}"/>
              </a:ext>
            </a:extLst>
          </p:cNvPr>
          <p:cNvSpPr>
            <a:spLocks noGrp="1"/>
          </p:cNvSpPr>
          <p:nvPr>
            <p:ph type="title"/>
          </p:nvPr>
        </p:nvSpPr>
        <p:spPr>
          <a:xfrm>
            <a:off x="623888" y="1282305"/>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3CBAA49-F070-4E22-8C4E-4A203AD324AC}"/>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7EE2B2-51E3-44BA-BAF1-51E30A2FF959}"/>
              </a:ext>
            </a:extLst>
          </p:cNvPr>
          <p:cNvSpPr>
            <a:spLocks noGrp="1"/>
          </p:cNvSpPr>
          <p:nvPr>
            <p:ph type="dt" sz="half" idx="10"/>
          </p:nvPr>
        </p:nvSpPr>
        <p:spPr/>
        <p:txBody>
          <a:bodyPr/>
          <a:lstStyle/>
          <a:p>
            <a:fld id="{2133A8D9-6DC0-4E4D-9695-0A4664461B3B}" type="datetimeFigureOut">
              <a:rPr lang="en-US" smtClean="0"/>
              <a:t>4/4/2022</a:t>
            </a:fld>
            <a:endParaRPr lang="en-US"/>
          </a:p>
        </p:txBody>
      </p:sp>
      <p:sp>
        <p:nvSpPr>
          <p:cNvPr id="5" name="Footer Placeholder 4">
            <a:extLst>
              <a:ext uri="{FF2B5EF4-FFF2-40B4-BE49-F238E27FC236}">
                <a16:creationId xmlns:a16="http://schemas.microsoft.com/office/drawing/2014/main" id="{2B79ADE9-8134-4769-94BF-5282D37DCA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CFC80B-4555-4E26-B0EB-16BF1FD25BEA}"/>
              </a:ext>
            </a:extLst>
          </p:cNvPr>
          <p:cNvSpPr>
            <a:spLocks noGrp="1"/>
          </p:cNvSpPr>
          <p:nvPr>
            <p:ph type="sldNum" sz="quarter" idx="12"/>
          </p:nvPr>
        </p:nvSpPr>
        <p:spPr/>
        <p:txBody>
          <a:bodyPr/>
          <a:lstStyle/>
          <a:p>
            <a:fld id="{5C8D7C03-72B9-4D0A-8107-8F59B1CDDFC8}" type="slidenum">
              <a:rPr lang="en-US" smtClean="0"/>
              <a:t>‹#›</a:t>
            </a:fld>
            <a:endParaRPr lang="en-US"/>
          </a:p>
        </p:txBody>
      </p:sp>
    </p:spTree>
    <p:extLst>
      <p:ext uri="{BB962C8B-B14F-4D97-AF65-F5344CB8AC3E}">
        <p14:creationId xmlns:p14="http://schemas.microsoft.com/office/powerpoint/2010/main" val="169374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60"/>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5"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8" cy="182880"/>
          </a:xfrm>
          <a:prstGeom prst="rect">
            <a:avLst/>
          </a:prstGeom>
        </p:spPr>
      </p:pic>
      <p:sp>
        <p:nvSpPr>
          <p:cNvPr id="3"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223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311660"/>
            <a:ext cx="8165592" cy="317395"/>
          </a:xfrm>
        </p:spPr>
        <p:txBody>
          <a:bodyPr lIns="0" tIns="0" rIns="0" bIns="0" anchor="b">
            <a:noAutofit/>
          </a:bodyPr>
          <a:lstStyle>
            <a:lvl1pPr>
              <a:lnSpc>
                <a:spcPct val="90000"/>
              </a:lnSpc>
              <a:defRPr sz="24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8647115" y="4864608"/>
            <a:ext cx="307975" cy="18288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a:solidFill>
                  <a:srgbClr val="7F7F7F"/>
                </a:solidFill>
                <a:latin typeface="+mn-lt"/>
                <a:cs typeface="SapientSansRegular"/>
              </a:rPr>
              <a:t> </a:t>
            </a:r>
            <a:fld id="{4225D95B-3580-C74C-AC82-B8FCF626B418}" type="slidenum">
              <a:rPr lang="en-US" sz="1000" b="1" smtClean="0">
                <a:solidFill>
                  <a:srgbClr val="7F7F7F"/>
                </a:solidFill>
                <a:latin typeface="+mn-lt"/>
                <a:cs typeface="SapientSansRegular"/>
              </a:rPr>
              <a:pPr algn="r" fontAlgn="auto">
                <a:lnSpc>
                  <a:spcPct val="101000"/>
                </a:lnSpc>
                <a:spcBef>
                  <a:spcPct val="50000"/>
                </a:spcBef>
                <a:spcAft>
                  <a:spcPts val="0"/>
                </a:spcAft>
                <a:defRPr/>
              </a:pPr>
              <a:t>‹#›</a:t>
            </a:fld>
            <a:endParaRPr lang="en-US" sz="1000"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1" y="4864608"/>
            <a:ext cx="1916888" cy="182880"/>
          </a:xfrm>
          <a:prstGeom prst="rect">
            <a:avLst/>
          </a:prstGeom>
        </p:spPr>
      </p:pic>
      <p:sp>
        <p:nvSpPr>
          <p:cNvPr id="3" name="Content Placeholder 2"/>
          <p:cNvSpPr>
            <a:spLocks noGrp="1"/>
          </p:cNvSpPr>
          <p:nvPr>
            <p:ph sz="quarter" idx="11"/>
          </p:nvPr>
        </p:nvSpPr>
        <p:spPr>
          <a:xfrm>
            <a:off x="493776" y="1069975"/>
            <a:ext cx="8165592" cy="3600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151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theme" Target="../theme/theme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604245"/>
            <a:ext cx="8229600"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kumimoji="0" lang="en-US" sz="1600" b="1" i="0" u="none" strike="noStrike" kern="1200" cap="none" spc="0" normalizeH="0" baseline="0" noProof="0" dirty="0">
                <a:ln>
                  <a:noFill/>
                </a:ln>
                <a:solidFill>
                  <a:srgbClr val="2A71A5"/>
                </a:solidFill>
                <a:effectLst/>
                <a:uLnTx/>
                <a:uFillTx/>
                <a:latin typeface="Arial" panose="020B0604020202020204"/>
                <a:ea typeface="ＭＳ Ｐゴシック" charset="0"/>
                <a:cs typeface="Arial" panose="020B0604020202020204" pitchFamily="34" charset="0"/>
              </a:rPr>
              <a:t>Slide</a:t>
            </a:r>
            <a:endParaRPr lang="en-US" dirty="0"/>
          </a:p>
        </p:txBody>
      </p:sp>
      <p:sp>
        <p:nvSpPr>
          <p:cNvPr id="5123" name="Text Placeholder 2"/>
          <p:cNvSpPr>
            <a:spLocks noGrp="1"/>
          </p:cNvSpPr>
          <p:nvPr>
            <p:ph type="body" idx="1"/>
          </p:nvPr>
        </p:nvSpPr>
        <p:spPr bwMode="auto">
          <a:xfrm>
            <a:off x="457200" y="1227666"/>
            <a:ext cx="8229600" cy="315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4767263"/>
            <a:ext cx="2133600" cy="273844"/>
          </a:xfrm>
          <a:prstGeom prst="rect">
            <a:avLst/>
          </a:prstGeom>
        </p:spPr>
        <p:txBody>
          <a:bodyPr vert="horz" lIns="0" tIns="0" rIns="0" bIns="0" rtlCol="0" anchor="ctr"/>
          <a:lstStyle>
            <a:lvl1pPr algn="l" fontAlgn="auto">
              <a:spcBef>
                <a:spcPts val="0"/>
              </a:spcBef>
              <a:spcAft>
                <a:spcPts val="0"/>
              </a:spcAft>
              <a:defRPr lang="en-US" sz="900" smtClean="0"/>
            </a:lvl1pPr>
          </a:lstStyle>
          <a:p>
            <a:pPr>
              <a:defRPr/>
            </a:pPr>
            <a:r>
              <a:rPr lang="en-US" dirty="0"/>
              <a:t>INSERT DATE</a:t>
            </a:r>
          </a:p>
        </p:txBody>
      </p:sp>
      <p:sp>
        <p:nvSpPr>
          <p:cNvPr id="11" name="Footer Placeholder 4"/>
          <p:cNvSpPr>
            <a:spLocks noGrp="1"/>
          </p:cNvSpPr>
          <p:nvPr>
            <p:ph type="ftr" sz="quarter" idx="3"/>
          </p:nvPr>
        </p:nvSpPr>
        <p:spPr>
          <a:xfrm>
            <a:off x="3124200" y="4767263"/>
            <a:ext cx="2895600" cy="273844"/>
          </a:xfrm>
          <a:prstGeom prst="rect">
            <a:avLst/>
          </a:prstGeom>
        </p:spPr>
        <p:txBody>
          <a:bodyPr vert="horz" lIns="0" tIns="0" rIns="0" bIns="0" rtlCol="0" anchor="ctr"/>
          <a:lstStyle>
            <a:lvl1pPr algn="ctr" fontAlgn="auto">
              <a:spcBef>
                <a:spcPts val="0"/>
              </a:spcBef>
              <a:spcAft>
                <a:spcPts val="0"/>
              </a:spcAft>
              <a:defRPr sz="900" dirty="0" smtClean="0">
                <a:solidFill>
                  <a:srgbClr val="6C6C6C"/>
                </a:solidFill>
                <a:latin typeface="+mn-lt"/>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4767263"/>
            <a:ext cx="2133600" cy="273844"/>
          </a:xfrm>
          <a:prstGeom prst="rect">
            <a:avLst/>
          </a:prstGeom>
        </p:spPr>
        <p:txBody>
          <a:bodyPr vert="horz" lIns="0" tIns="0" rIns="0" bIns="0" rtlCol="0" anchor="ctr"/>
          <a:lstStyle>
            <a:lvl1pPr algn="r" fontAlgn="auto">
              <a:spcBef>
                <a:spcPts val="0"/>
              </a:spcBef>
              <a:spcAft>
                <a:spcPts val="0"/>
              </a:spcAft>
              <a:defRPr sz="900" b="0" i="0" smtClean="0">
                <a:solidFill>
                  <a:srgbClr val="6C6C6C"/>
                </a:solidFill>
                <a:latin typeface="+mn-lt"/>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8" r:id="rId1"/>
    <p:sldLayoutId id="2147483815" r:id="rId2"/>
    <p:sldLayoutId id="2147483755" r:id="rId3"/>
    <p:sldLayoutId id="2147483828" r:id="rId4"/>
    <p:sldLayoutId id="2147483790" r:id="rId5"/>
    <p:sldLayoutId id="2147483829" r:id="rId6"/>
    <p:sldLayoutId id="2147483818" r:id="rId7"/>
    <p:sldLayoutId id="2147483805" r:id="rId8"/>
    <p:sldLayoutId id="2147483796" r:id="rId9"/>
    <p:sldLayoutId id="2147483827" r:id="rId10"/>
    <p:sldLayoutId id="2147483770" r:id="rId11"/>
    <p:sldLayoutId id="2147483825" r:id="rId12"/>
    <p:sldLayoutId id="2147483771" r:id="rId13"/>
    <p:sldLayoutId id="2147483823" r:id="rId14"/>
    <p:sldLayoutId id="2147483816" r:id="rId15"/>
    <p:sldLayoutId id="2147483817" r:id="rId16"/>
    <p:sldLayoutId id="2147483826" r:id="rId17"/>
    <p:sldLayoutId id="2147483819" r:id="rId18"/>
    <p:sldLayoutId id="2147483820" r:id="rId19"/>
    <p:sldLayoutId id="2147483812" r:id="rId20"/>
    <p:sldLayoutId id="2147483824" r:id="rId21"/>
    <p:sldLayoutId id="2147483772" r:id="rId22"/>
    <p:sldLayoutId id="2147483813" r:id="rId23"/>
    <p:sldLayoutId id="2147483773" r:id="rId24"/>
    <p:sldLayoutId id="2147483814" r:id="rId25"/>
    <p:sldLayoutId id="2147483763" r:id="rId26"/>
    <p:sldLayoutId id="2147483807" r:id="rId27"/>
    <p:sldLayoutId id="2147483794" r:id="rId28"/>
    <p:sldLayoutId id="2147483822" r:id="rId29"/>
    <p:sldLayoutId id="2147483821" r:id="rId30"/>
    <p:sldLayoutId id="2147483863" r:id="rId31"/>
    <p:sldLayoutId id="2147483901" r:id="rId32"/>
  </p:sldLayoutIdLst>
  <p:hf sldNum="0" hdr="0" ftr="0"/>
  <p:txStyles>
    <p:titleStyle>
      <a:lvl1pPr algn="l" defTabSz="457200" rtl="0" eaLnBrk="1" fontAlgn="base" hangingPunct="1">
        <a:spcBef>
          <a:spcPct val="0"/>
        </a:spcBef>
        <a:spcAft>
          <a:spcPct val="0"/>
        </a:spcAft>
        <a:defRPr kumimoji="0" lang="en-US" sz="2400" b="1" i="0" u="none" strike="noStrike" kern="1200" cap="none" spc="0" normalizeH="0" baseline="0" noProof="0" smtClean="0">
          <a:ln>
            <a:noFill/>
          </a:ln>
          <a:solidFill>
            <a:srgbClr val="606060"/>
          </a:solidFill>
          <a:effectLst/>
          <a:uLnTx/>
          <a:uFillTx/>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eaLnBrk="1" fontAlgn="base" hangingPunct="1">
        <a:spcBef>
          <a:spcPct val="0"/>
        </a:spcBef>
        <a:spcAft>
          <a:spcPts val="1000"/>
        </a:spcAft>
        <a:buClr>
          <a:srgbClr val="FFBF17"/>
        </a:buClr>
        <a:buFont typeface="Arial" panose="020B0604020202020204" pitchFamily="34" charset="0"/>
        <a:buChar char="•"/>
        <a:defRPr sz="1600" kern="1200">
          <a:solidFill>
            <a:srgbClr val="2E2E2E"/>
          </a:solidFill>
          <a:latin typeface="+mn-lt"/>
          <a:ea typeface="ＭＳ Ｐゴシック" charset="0"/>
          <a:cs typeface="SapientCentroSlab-Light"/>
        </a:defRPr>
      </a:lvl1pPr>
      <a:lvl2pPr marL="457200" indent="-228600" algn="l" defTabSz="457200" rtl="0" eaLnBrk="1" fontAlgn="base" hangingPunct="1">
        <a:spcBef>
          <a:spcPct val="0"/>
        </a:spcBef>
        <a:spcAft>
          <a:spcPts val="1000"/>
        </a:spcAft>
        <a:buClr>
          <a:srgbClr val="FFBF17"/>
        </a:buClr>
        <a:buFont typeface="Arial" panose="020B0604020202020204" pitchFamily="34" charset="0"/>
        <a:buChar char="•"/>
        <a:defRPr sz="1400" kern="1200">
          <a:solidFill>
            <a:srgbClr val="2E2E2E"/>
          </a:solidFill>
          <a:latin typeface="+mn-lt"/>
          <a:ea typeface="ＭＳ Ｐゴシック" charset="0"/>
          <a:cs typeface="SapientCentroSlab-Light"/>
        </a:defRPr>
      </a:lvl2pPr>
      <a:lvl3pPr marL="685800" indent="-228600" algn="l" defTabSz="457200" rtl="0" eaLnBrk="1" fontAlgn="base" hangingPunct="1">
        <a:spcBef>
          <a:spcPct val="0"/>
        </a:spcBef>
        <a:spcAft>
          <a:spcPts val="1000"/>
        </a:spcAft>
        <a:buClr>
          <a:srgbClr val="FFBF17"/>
        </a:buClr>
        <a:buFont typeface="Arial" panose="020B0604020202020204" pitchFamily="34" charset="0"/>
        <a:buChar char="•"/>
        <a:defRPr sz="1400" kern="1200">
          <a:solidFill>
            <a:srgbClr val="2E2E2E"/>
          </a:solidFill>
          <a:latin typeface="+mn-lt"/>
          <a:ea typeface="ＭＳ Ｐゴシック" charset="0"/>
          <a:cs typeface="SapientCentroSlab-Light"/>
        </a:defRPr>
      </a:lvl3pPr>
      <a:lvl4pPr marL="914400" indent="-228600" algn="l" defTabSz="457200" rtl="0" eaLnBrk="1" fontAlgn="base" hangingPunct="1">
        <a:spcBef>
          <a:spcPct val="0"/>
        </a:spcBef>
        <a:spcAft>
          <a:spcPts val="1000"/>
        </a:spcAft>
        <a:buClr>
          <a:srgbClr val="FFBF17"/>
        </a:buClr>
        <a:buFont typeface="Arial" panose="020B0604020202020204" pitchFamily="34" charset="0"/>
        <a:buChar char="•"/>
        <a:defRPr sz="1400" kern="1200">
          <a:solidFill>
            <a:srgbClr val="2E2E2E"/>
          </a:solidFill>
          <a:latin typeface="+mn-lt"/>
          <a:ea typeface="ＭＳ Ｐゴシック" charset="0"/>
          <a:cs typeface="SapientCentroSlab-Light"/>
        </a:defRPr>
      </a:lvl4pPr>
      <a:lvl5pPr marL="1143000" indent="-228600" algn="l" defTabSz="457200" rtl="0" eaLnBrk="1" fontAlgn="base" hangingPunct="1">
        <a:spcBef>
          <a:spcPct val="0"/>
        </a:spcBef>
        <a:spcAft>
          <a:spcPts val="1000"/>
        </a:spcAft>
        <a:buClr>
          <a:srgbClr val="FFBF17"/>
        </a:buClr>
        <a:buFont typeface="Arial" panose="020B0604020202020204" pitchFamily="34" charset="0"/>
        <a:buChar char="•"/>
        <a:defRPr sz="1400" kern="1200">
          <a:solidFill>
            <a:srgbClr val="2E2E2E"/>
          </a:solidFill>
          <a:latin typeface="+mn-l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604246"/>
            <a:ext cx="8229600" cy="346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lvl="0"/>
            <a:r>
              <a:rPr kumimoji="0" lang="en-US" sz="1600" b="1" i="0" u="none" strike="noStrike" kern="1200" cap="none" spc="0" normalizeH="0" baseline="0" noProof="0" dirty="0">
                <a:ln>
                  <a:noFill/>
                </a:ln>
                <a:solidFill>
                  <a:srgbClr val="2A71A5"/>
                </a:solidFill>
                <a:effectLst/>
                <a:uLnTx/>
                <a:uFillTx/>
                <a:latin typeface="Arial" panose="020B0604020202020204"/>
                <a:ea typeface="ＭＳ Ｐゴシック" charset="0"/>
                <a:cs typeface="Arial" panose="020B0604020202020204" pitchFamily="34" charset="0"/>
              </a:rPr>
              <a:t>Slide</a:t>
            </a:r>
            <a:endParaRPr lang="en-US" dirty="0"/>
          </a:p>
        </p:txBody>
      </p:sp>
      <p:sp>
        <p:nvSpPr>
          <p:cNvPr id="5123" name="Text Placeholder 2"/>
          <p:cNvSpPr>
            <a:spLocks noGrp="1"/>
          </p:cNvSpPr>
          <p:nvPr>
            <p:ph type="body" idx="1"/>
          </p:nvPr>
        </p:nvSpPr>
        <p:spPr bwMode="auto">
          <a:xfrm>
            <a:off x="457200" y="1227667"/>
            <a:ext cx="8229600" cy="315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4767264"/>
            <a:ext cx="2133600" cy="273844"/>
          </a:xfrm>
          <a:prstGeom prst="rect">
            <a:avLst/>
          </a:prstGeom>
        </p:spPr>
        <p:txBody>
          <a:bodyPr vert="horz" lIns="0" tIns="0" rIns="0" bIns="0" rtlCol="0" anchor="ctr"/>
          <a:lstStyle>
            <a:lvl1pPr algn="l" fontAlgn="auto">
              <a:spcBef>
                <a:spcPts val="0"/>
              </a:spcBef>
              <a:spcAft>
                <a:spcPts val="0"/>
              </a:spcAft>
              <a:defRPr lang="en-US" sz="900" smtClean="0"/>
            </a:lvl1pPr>
          </a:lstStyle>
          <a:p>
            <a:pPr>
              <a:defRPr/>
            </a:pPr>
            <a:r>
              <a:rPr lang="en-US" dirty="0"/>
              <a:t>INSERT DATE</a:t>
            </a:r>
          </a:p>
        </p:txBody>
      </p:sp>
      <p:sp>
        <p:nvSpPr>
          <p:cNvPr id="11" name="Footer Placeholder 4"/>
          <p:cNvSpPr>
            <a:spLocks noGrp="1"/>
          </p:cNvSpPr>
          <p:nvPr>
            <p:ph type="ftr" sz="quarter" idx="3"/>
          </p:nvPr>
        </p:nvSpPr>
        <p:spPr>
          <a:xfrm>
            <a:off x="3124200" y="4767264"/>
            <a:ext cx="2895600" cy="273844"/>
          </a:xfrm>
          <a:prstGeom prst="rect">
            <a:avLst/>
          </a:prstGeom>
        </p:spPr>
        <p:txBody>
          <a:bodyPr vert="horz" lIns="0" tIns="0" rIns="0" bIns="0" rtlCol="0" anchor="ctr"/>
          <a:lstStyle>
            <a:lvl1pPr algn="ctr" fontAlgn="auto">
              <a:spcBef>
                <a:spcPts val="0"/>
              </a:spcBef>
              <a:spcAft>
                <a:spcPts val="0"/>
              </a:spcAft>
              <a:defRPr sz="900" dirty="0" smtClean="0">
                <a:solidFill>
                  <a:srgbClr val="6C6C6C"/>
                </a:solidFill>
                <a:latin typeface="+mn-lt"/>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4767264"/>
            <a:ext cx="2133600" cy="273844"/>
          </a:xfrm>
          <a:prstGeom prst="rect">
            <a:avLst/>
          </a:prstGeom>
        </p:spPr>
        <p:txBody>
          <a:bodyPr vert="horz" lIns="0" tIns="0" rIns="0" bIns="0" rtlCol="0" anchor="ctr"/>
          <a:lstStyle>
            <a:lvl1pPr algn="r" fontAlgn="auto">
              <a:spcBef>
                <a:spcPts val="0"/>
              </a:spcBef>
              <a:spcAft>
                <a:spcPts val="0"/>
              </a:spcAft>
              <a:defRPr sz="900" b="0" i="0" smtClean="0">
                <a:solidFill>
                  <a:srgbClr val="6C6C6C"/>
                </a:solidFill>
                <a:latin typeface="+mn-lt"/>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151194253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60" r:id="rId28"/>
    <p:sldLayoutId id="2147483861" r:id="rId29"/>
    <p:sldLayoutId id="2147483862" r:id="rId30"/>
    <p:sldLayoutId id="2147483864" r:id="rId31"/>
    <p:sldLayoutId id="2147483865" r:id="rId32"/>
    <p:sldLayoutId id="2147483866" r:id="rId33"/>
    <p:sldLayoutId id="2147483900" r:id="rId34"/>
  </p:sldLayoutIdLst>
  <p:hf sldNum="0" hdr="0" ftr="0"/>
  <p:txStyles>
    <p:titleStyle>
      <a:lvl1pPr algn="l" defTabSz="457189" rtl="0" eaLnBrk="1" fontAlgn="base" hangingPunct="1">
        <a:spcBef>
          <a:spcPct val="0"/>
        </a:spcBef>
        <a:spcAft>
          <a:spcPct val="0"/>
        </a:spcAft>
        <a:defRPr kumimoji="0" lang="en-US" sz="2400" b="1" i="0" u="none" strike="noStrike" kern="1200" cap="none" spc="0" normalizeH="0" baseline="0" noProof="0" smtClean="0">
          <a:ln>
            <a:noFill/>
          </a:ln>
          <a:solidFill>
            <a:schemeClr val="tx1"/>
          </a:solidFill>
          <a:effectLst/>
          <a:uLnTx/>
          <a:uFillTx/>
          <a:latin typeface="Arial" panose="020B0604020202020204" pitchFamily="34" charset="0"/>
          <a:ea typeface="ＭＳ Ｐゴシック" charset="0"/>
          <a:cs typeface="Arial" panose="020B0604020202020204" pitchFamily="34" charset="0"/>
        </a:defRPr>
      </a:lvl1pPr>
      <a:lvl2pPr algn="l" defTabSz="457189"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189"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189"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189" rtl="0" eaLnBrk="1" fontAlgn="base" hangingPunct="1">
        <a:spcBef>
          <a:spcPct val="0"/>
        </a:spcBef>
        <a:spcAft>
          <a:spcPct val="0"/>
        </a:spcAft>
        <a:defRPr sz="3700">
          <a:solidFill>
            <a:schemeClr val="tx2"/>
          </a:solidFill>
          <a:latin typeface="SapientCentroSlab-Light" charset="0"/>
          <a:ea typeface="ＭＳ Ｐゴシック" charset="0"/>
        </a:defRPr>
      </a:lvl5pPr>
      <a:lvl6pPr marL="457189" algn="l" defTabSz="457189" rtl="0" eaLnBrk="1" fontAlgn="base" hangingPunct="1">
        <a:spcBef>
          <a:spcPct val="0"/>
        </a:spcBef>
        <a:spcAft>
          <a:spcPct val="0"/>
        </a:spcAft>
        <a:defRPr sz="3700">
          <a:solidFill>
            <a:schemeClr val="tx2"/>
          </a:solidFill>
          <a:latin typeface="SapientCentroSlab-Light" charset="0"/>
          <a:ea typeface="ＭＳ Ｐゴシック" charset="0"/>
        </a:defRPr>
      </a:lvl6pPr>
      <a:lvl7pPr marL="914378" algn="l" defTabSz="457189"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566" algn="l" defTabSz="457189"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754" algn="l" defTabSz="457189" rtl="0" eaLnBrk="1" fontAlgn="base" hangingPunct="1">
        <a:spcBef>
          <a:spcPct val="0"/>
        </a:spcBef>
        <a:spcAft>
          <a:spcPct val="0"/>
        </a:spcAft>
        <a:defRPr sz="3700">
          <a:solidFill>
            <a:schemeClr val="tx2"/>
          </a:solidFill>
          <a:latin typeface="SapientCentroSlab-Light" charset="0"/>
          <a:ea typeface="ＭＳ Ｐゴシック" charset="0"/>
        </a:defRPr>
      </a:lvl9pPr>
    </p:titleStyle>
    <p:bodyStyle>
      <a:lvl1pPr marL="228594" indent="-228594" algn="l" defTabSz="457189" rtl="0" eaLnBrk="1" fontAlgn="base" hangingPunct="1">
        <a:spcBef>
          <a:spcPct val="0"/>
        </a:spcBef>
        <a:spcAft>
          <a:spcPts val="1000"/>
        </a:spcAft>
        <a:buClr>
          <a:srgbClr val="FFBF17"/>
        </a:buClr>
        <a:buFont typeface="Arial" panose="020B0604020202020204" pitchFamily="34" charset="0"/>
        <a:buChar char="•"/>
        <a:defRPr sz="1600" kern="1200">
          <a:solidFill>
            <a:srgbClr val="2E2E2E"/>
          </a:solidFill>
          <a:latin typeface="+mn-lt"/>
          <a:ea typeface="ＭＳ Ｐゴシック" charset="0"/>
          <a:cs typeface="SapientCentroSlab-Light"/>
        </a:defRPr>
      </a:lvl1pPr>
      <a:lvl2pPr marL="457189" indent="-228594" algn="l" defTabSz="457189" rtl="0" eaLnBrk="1" fontAlgn="base" hangingPunct="1">
        <a:spcBef>
          <a:spcPct val="0"/>
        </a:spcBef>
        <a:spcAft>
          <a:spcPts val="1000"/>
        </a:spcAft>
        <a:buClr>
          <a:srgbClr val="FFBF17"/>
        </a:buClr>
        <a:buFont typeface="Arial" panose="020B0604020202020204" pitchFamily="34" charset="0"/>
        <a:buChar char="•"/>
        <a:defRPr sz="1600" kern="1200">
          <a:solidFill>
            <a:srgbClr val="2E2E2E"/>
          </a:solidFill>
          <a:latin typeface="+mn-lt"/>
          <a:ea typeface="ＭＳ Ｐゴシック" charset="0"/>
          <a:cs typeface="SapientCentroSlab-Light"/>
        </a:defRPr>
      </a:lvl2pPr>
      <a:lvl3pPr marL="685783" indent="-228594" algn="l" defTabSz="457189" rtl="0" eaLnBrk="1" fontAlgn="base" hangingPunct="1">
        <a:spcBef>
          <a:spcPct val="0"/>
        </a:spcBef>
        <a:spcAft>
          <a:spcPts val="1000"/>
        </a:spcAft>
        <a:buClr>
          <a:srgbClr val="FFBF17"/>
        </a:buClr>
        <a:buFont typeface="Arial" panose="020B0604020202020204" pitchFamily="34" charset="0"/>
        <a:buChar char="•"/>
        <a:defRPr sz="1600" kern="1200">
          <a:solidFill>
            <a:srgbClr val="2E2E2E"/>
          </a:solidFill>
          <a:latin typeface="+mn-lt"/>
          <a:ea typeface="ＭＳ Ｐゴシック" charset="0"/>
          <a:cs typeface="SapientCentroSlab-Light"/>
        </a:defRPr>
      </a:lvl3pPr>
      <a:lvl4pPr marL="914378" indent="-228594" algn="l" defTabSz="457189" rtl="0" eaLnBrk="1" fontAlgn="base" hangingPunct="1">
        <a:spcBef>
          <a:spcPct val="0"/>
        </a:spcBef>
        <a:spcAft>
          <a:spcPts val="1000"/>
        </a:spcAft>
        <a:buClr>
          <a:srgbClr val="FFBF17"/>
        </a:buClr>
        <a:buFont typeface="Arial" panose="020B0604020202020204" pitchFamily="34" charset="0"/>
        <a:buChar char="•"/>
        <a:defRPr sz="1600" kern="1200">
          <a:solidFill>
            <a:srgbClr val="2E2E2E"/>
          </a:solidFill>
          <a:latin typeface="+mn-lt"/>
          <a:ea typeface="ＭＳ Ｐゴシック" charset="0"/>
          <a:cs typeface="SapientCentroSlab-Light"/>
        </a:defRPr>
      </a:lvl4pPr>
      <a:lvl5pPr marL="1142972" indent="-228594" algn="l" defTabSz="457189" rtl="0" eaLnBrk="1" fontAlgn="base" hangingPunct="1">
        <a:spcBef>
          <a:spcPct val="0"/>
        </a:spcBef>
        <a:spcAft>
          <a:spcPts val="1000"/>
        </a:spcAft>
        <a:buClr>
          <a:srgbClr val="FFBF17"/>
        </a:buClr>
        <a:buFont typeface="Arial" panose="020B0604020202020204" pitchFamily="34" charset="0"/>
        <a:buChar char="•"/>
        <a:defRPr sz="1600" kern="1200">
          <a:solidFill>
            <a:srgbClr val="2E2E2E"/>
          </a:solidFill>
          <a:latin typeface="+mn-lt"/>
          <a:ea typeface="ＭＳ Ｐゴシック" charset="0"/>
          <a:cs typeface="SapientCentroSlab-Ligh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604246"/>
            <a:ext cx="8229600"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kumimoji="0" lang="en-US" sz="1600" b="1" i="0" u="none" strike="noStrike" kern="1200" cap="none" spc="0" normalizeH="0" baseline="0" noProof="0" dirty="0">
                <a:ln>
                  <a:noFill/>
                </a:ln>
                <a:solidFill>
                  <a:srgbClr val="2A71A5"/>
                </a:solidFill>
                <a:effectLst/>
                <a:uLnTx/>
                <a:uFillTx/>
                <a:latin typeface="Arial" panose="020B0604020202020204"/>
                <a:ea typeface="ＭＳ Ｐゴシック" charset="0"/>
                <a:cs typeface="Arial" panose="020B0604020202020204" pitchFamily="34" charset="0"/>
              </a:rPr>
              <a:t>Slide</a:t>
            </a:r>
            <a:endParaRPr lang="en-US" dirty="0"/>
          </a:p>
        </p:txBody>
      </p:sp>
      <p:sp>
        <p:nvSpPr>
          <p:cNvPr id="5123" name="Text Placeholder 2"/>
          <p:cNvSpPr>
            <a:spLocks noGrp="1"/>
          </p:cNvSpPr>
          <p:nvPr>
            <p:ph type="body" idx="1"/>
          </p:nvPr>
        </p:nvSpPr>
        <p:spPr bwMode="auto">
          <a:xfrm>
            <a:off x="457200" y="1227667"/>
            <a:ext cx="8229600" cy="315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4767264"/>
            <a:ext cx="2133600" cy="273844"/>
          </a:xfrm>
          <a:prstGeom prst="rect">
            <a:avLst/>
          </a:prstGeom>
        </p:spPr>
        <p:txBody>
          <a:bodyPr vert="horz" lIns="0" tIns="0" rIns="0" bIns="0" rtlCol="0" anchor="ctr"/>
          <a:lstStyle>
            <a:lvl1pPr algn="l" fontAlgn="auto">
              <a:spcBef>
                <a:spcPts val="0"/>
              </a:spcBef>
              <a:spcAft>
                <a:spcPts val="0"/>
              </a:spcAft>
              <a:defRPr lang="en-US" sz="900" smtClean="0"/>
            </a:lvl1pPr>
          </a:lstStyle>
          <a:p>
            <a:pPr>
              <a:defRPr/>
            </a:pPr>
            <a:r>
              <a:rPr lang="en-US" dirty="0"/>
              <a:t>INSERT DATE</a:t>
            </a:r>
          </a:p>
        </p:txBody>
      </p:sp>
      <p:sp>
        <p:nvSpPr>
          <p:cNvPr id="11" name="Footer Placeholder 4"/>
          <p:cNvSpPr>
            <a:spLocks noGrp="1"/>
          </p:cNvSpPr>
          <p:nvPr>
            <p:ph type="ftr" sz="quarter" idx="3"/>
          </p:nvPr>
        </p:nvSpPr>
        <p:spPr>
          <a:xfrm>
            <a:off x="3124200" y="4767264"/>
            <a:ext cx="2895600" cy="273844"/>
          </a:xfrm>
          <a:prstGeom prst="rect">
            <a:avLst/>
          </a:prstGeom>
        </p:spPr>
        <p:txBody>
          <a:bodyPr vert="horz" lIns="0" tIns="0" rIns="0" bIns="0" rtlCol="0" anchor="ctr"/>
          <a:lstStyle>
            <a:lvl1pPr algn="ctr" fontAlgn="auto">
              <a:spcBef>
                <a:spcPts val="0"/>
              </a:spcBef>
              <a:spcAft>
                <a:spcPts val="0"/>
              </a:spcAft>
              <a:defRPr sz="900" dirty="0" smtClean="0">
                <a:solidFill>
                  <a:srgbClr val="6C6C6C"/>
                </a:solidFill>
                <a:latin typeface="+mn-lt"/>
                <a:ea typeface="+mn-ea"/>
                <a:cs typeface="SapientSansRegular"/>
              </a:defRPr>
            </a:lvl1pPr>
          </a:lstStyle>
          <a:p>
            <a:pPr>
              <a:defRPr/>
            </a:pPr>
            <a:endParaRPr lang="en-US"/>
          </a:p>
        </p:txBody>
      </p:sp>
      <p:sp>
        <p:nvSpPr>
          <p:cNvPr id="12" name="Slide Number Placeholder 5"/>
          <p:cNvSpPr>
            <a:spLocks noGrp="1"/>
          </p:cNvSpPr>
          <p:nvPr>
            <p:ph type="sldNum" sz="quarter" idx="4"/>
          </p:nvPr>
        </p:nvSpPr>
        <p:spPr>
          <a:xfrm>
            <a:off x="6553200" y="4767264"/>
            <a:ext cx="2133600" cy="273844"/>
          </a:xfrm>
          <a:prstGeom prst="rect">
            <a:avLst/>
          </a:prstGeom>
        </p:spPr>
        <p:txBody>
          <a:bodyPr vert="horz" lIns="0" tIns="0" rIns="0" bIns="0" rtlCol="0" anchor="ctr"/>
          <a:lstStyle>
            <a:lvl1pPr algn="r" fontAlgn="auto">
              <a:spcBef>
                <a:spcPts val="0"/>
              </a:spcBef>
              <a:spcAft>
                <a:spcPts val="0"/>
              </a:spcAft>
              <a:defRPr sz="900" b="0" i="0" smtClean="0">
                <a:solidFill>
                  <a:srgbClr val="6C6C6C"/>
                </a:solidFill>
                <a:latin typeface="+mn-lt"/>
                <a:ea typeface="+mn-ea"/>
                <a:cs typeface="Sapient Centro Slab"/>
              </a:defRPr>
            </a:lvl1pPr>
          </a:lstStyle>
          <a:p>
            <a:pPr>
              <a:defRPr/>
            </a:pPr>
            <a:fld id="{4F8F9822-CE00-0B4F-ADB5-DBA954363B09}" type="slidenum">
              <a:rPr lang="en-US" smtClean="0"/>
              <a:pPr>
                <a:defRPr/>
              </a:pPr>
              <a:t>‹#›</a:t>
            </a:fld>
            <a:endParaRPr lang="en-US" dirty="0"/>
          </a:p>
        </p:txBody>
      </p:sp>
    </p:spTree>
    <p:extLst>
      <p:ext uri="{BB962C8B-B14F-4D97-AF65-F5344CB8AC3E}">
        <p14:creationId xmlns:p14="http://schemas.microsoft.com/office/powerpoint/2010/main" val="311083655"/>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 id="2147483896" r:id="rId29"/>
    <p:sldLayoutId id="2147483897" r:id="rId30"/>
    <p:sldLayoutId id="2147483898" r:id="rId31"/>
    <p:sldLayoutId id="214748389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457189" rtl="0" eaLnBrk="1" fontAlgn="base" hangingPunct="1">
        <a:spcBef>
          <a:spcPct val="0"/>
        </a:spcBef>
        <a:spcAft>
          <a:spcPct val="0"/>
        </a:spcAft>
        <a:defRPr kumimoji="0" lang="en-US" sz="2400" b="1" i="0" u="none" strike="noStrike" kern="1200" cap="none" spc="0" normalizeH="0" baseline="0" noProof="0" smtClean="0">
          <a:ln>
            <a:noFill/>
          </a:ln>
          <a:solidFill>
            <a:srgbClr val="606060"/>
          </a:solidFill>
          <a:effectLst/>
          <a:uLnTx/>
          <a:uFillTx/>
          <a:latin typeface="Arial" panose="020B0604020202020204" pitchFamily="34" charset="0"/>
          <a:ea typeface="ＭＳ Ｐゴシック" charset="0"/>
          <a:cs typeface="Arial" panose="020B0604020202020204" pitchFamily="34" charset="0"/>
        </a:defRPr>
      </a:lvl1pPr>
      <a:lvl2pPr algn="l" defTabSz="457189"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189"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189"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189" rtl="0" eaLnBrk="1" fontAlgn="base" hangingPunct="1">
        <a:spcBef>
          <a:spcPct val="0"/>
        </a:spcBef>
        <a:spcAft>
          <a:spcPct val="0"/>
        </a:spcAft>
        <a:defRPr sz="3700">
          <a:solidFill>
            <a:schemeClr val="tx2"/>
          </a:solidFill>
          <a:latin typeface="SapientCentroSlab-Light" charset="0"/>
          <a:ea typeface="ＭＳ Ｐゴシック" charset="0"/>
        </a:defRPr>
      </a:lvl5pPr>
      <a:lvl6pPr marL="457189" algn="l" defTabSz="457189" rtl="0" eaLnBrk="1" fontAlgn="base" hangingPunct="1">
        <a:spcBef>
          <a:spcPct val="0"/>
        </a:spcBef>
        <a:spcAft>
          <a:spcPct val="0"/>
        </a:spcAft>
        <a:defRPr sz="3700">
          <a:solidFill>
            <a:schemeClr val="tx2"/>
          </a:solidFill>
          <a:latin typeface="SapientCentroSlab-Light" charset="0"/>
          <a:ea typeface="ＭＳ Ｐゴシック" charset="0"/>
        </a:defRPr>
      </a:lvl6pPr>
      <a:lvl7pPr marL="914378" algn="l" defTabSz="457189"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566" algn="l" defTabSz="457189"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754" algn="l" defTabSz="457189" rtl="0" eaLnBrk="1" fontAlgn="base" hangingPunct="1">
        <a:spcBef>
          <a:spcPct val="0"/>
        </a:spcBef>
        <a:spcAft>
          <a:spcPct val="0"/>
        </a:spcAft>
        <a:defRPr sz="3700">
          <a:solidFill>
            <a:schemeClr val="tx2"/>
          </a:solidFill>
          <a:latin typeface="SapientCentroSlab-Light" charset="0"/>
          <a:ea typeface="ＭＳ Ｐゴシック" charset="0"/>
        </a:defRPr>
      </a:lvl9pPr>
    </p:titleStyle>
    <p:bodyStyle>
      <a:lvl1pPr marL="228594" indent="-228594" algn="l" defTabSz="457189" rtl="0" eaLnBrk="1" fontAlgn="base" hangingPunct="1">
        <a:spcBef>
          <a:spcPct val="0"/>
        </a:spcBef>
        <a:spcAft>
          <a:spcPts val="1000"/>
        </a:spcAft>
        <a:buClr>
          <a:srgbClr val="FFBF17"/>
        </a:buClr>
        <a:buFont typeface="Arial" panose="020B0604020202020204" pitchFamily="34" charset="0"/>
        <a:buChar char="•"/>
        <a:defRPr sz="1600" kern="1200">
          <a:solidFill>
            <a:srgbClr val="2E2E2E"/>
          </a:solidFill>
          <a:latin typeface="+mn-lt"/>
          <a:ea typeface="ＭＳ Ｐゴシック" charset="0"/>
          <a:cs typeface="SapientCentroSlab-Light"/>
        </a:defRPr>
      </a:lvl1pPr>
      <a:lvl2pPr marL="457189" indent="-228594" algn="l" defTabSz="457189" rtl="0" eaLnBrk="1" fontAlgn="base" hangingPunct="1">
        <a:spcBef>
          <a:spcPct val="0"/>
        </a:spcBef>
        <a:spcAft>
          <a:spcPts val="1000"/>
        </a:spcAft>
        <a:buClr>
          <a:srgbClr val="FFBF17"/>
        </a:buClr>
        <a:buFont typeface="Arial" panose="020B0604020202020204" pitchFamily="34" charset="0"/>
        <a:buChar char="•"/>
        <a:defRPr sz="1400" kern="1200">
          <a:solidFill>
            <a:srgbClr val="2E2E2E"/>
          </a:solidFill>
          <a:latin typeface="+mn-lt"/>
          <a:ea typeface="ＭＳ Ｐゴシック" charset="0"/>
          <a:cs typeface="SapientCentroSlab-Light"/>
        </a:defRPr>
      </a:lvl2pPr>
      <a:lvl3pPr marL="685783" indent="-228594" algn="l" defTabSz="457189" rtl="0" eaLnBrk="1" fontAlgn="base" hangingPunct="1">
        <a:spcBef>
          <a:spcPct val="0"/>
        </a:spcBef>
        <a:spcAft>
          <a:spcPts val="1000"/>
        </a:spcAft>
        <a:buClr>
          <a:srgbClr val="FFBF17"/>
        </a:buClr>
        <a:buFont typeface="Arial" panose="020B0604020202020204" pitchFamily="34" charset="0"/>
        <a:buChar char="•"/>
        <a:defRPr sz="1400" kern="1200">
          <a:solidFill>
            <a:srgbClr val="2E2E2E"/>
          </a:solidFill>
          <a:latin typeface="+mn-lt"/>
          <a:ea typeface="ＭＳ Ｐゴシック" charset="0"/>
          <a:cs typeface="SapientCentroSlab-Light"/>
        </a:defRPr>
      </a:lvl3pPr>
      <a:lvl4pPr marL="914378" indent="-228594" algn="l" defTabSz="457189" rtl="0" eaLnBrk="1" fontAlgn="base" hangingPunct="1">
        <a:spcBef>
          <a:spcPct val="0"/>
        </a:spcBef>
        <a:spcAft>
          <a:spcPts val="1000"/>
        </a:spcAft>
        <a:buClr>
          <a:srgbClr val="FFBF17"/>
        </a:buClr>
        <a:buFont typeface="Arial" panose="020B0604020202020204" pitchFamily="34" charset="0"/>
        <a:buChar char="•"/>
        <a:defRPr sz="1400" kern="1200">
          <a:solidFill>
            <a:srgbClr val="2E2E2E"/>
          </a:solidFill>
          <a:latin typeface="+mn-lt"/>
          <a:ea typeface="ＭＳ Ｐゴシック" charset="0"/>
          <a:cs typeface="SapientCentroSlab-Light"/>
        </a:defRPr>
      </a:lvl4pPr>
      <a:lvl5pPr marL="1142972" indent="-228594" algn="l" defTabSz="457189" rtl="0" eaLnBrk="1" fontAlgn="base" hangingPunct="1">
        <a:spcBef>
          <a:spcPct val="0"/>
        </a:spcBef>
        <a:spcAft>
          <a:spcPts val="1000"/>
        </a:spcAft>
        <a:buClr>
          <a:srgbClr val="FFBF17"/>
        </a:buClr>
        <a:buFont typeface="Arial" panose="020B0604020202020204" pitchFamily="34" charset="0"/>
        <a:buChar char="•"/>
        <a:defRPr sz="1400" kern="1200">
          <a:solidFill>
            <a:srgbClr val="2E2E2E"/>
          </a:solidFill>
          <a:latin typeface="+mn-lt"/>
          <a:ea typeface="ＭＳ Ｐゴシック" charset="0"/>
          <a:cs typeface="SapientCentroSlab-Ligh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9.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52.jpeg"/><Relationship Id="rId5" Type="http://schemas.openxmlformats.org/officeDocument/2006/relationships/hyperlink" Target="http://upload.wikimedia.org/wikipedia/commons/2/27/Snow-cholera-map-1.jpg"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 Id="rId5" Type="http://schemas.openxmlformats.org/officeDocument/2006/relationships/image" Target="../media/image56.jpe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hyperlink" Target="https://www.go-fair.org/fair-principle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hyperlink" Target="https://github.com/episphere/connect/wiki/About-Connect"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tiff"/><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70.png"/><Relationship Id="rId5" Type="http://schemas.openxmlformats.org/officeDocument/2006/relationships/image" Target="../media/image34.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8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17" Type="http://schemas.openxmlformats.org/officeDocument/2006/relationships/image" Target="../media/image85.png"/><Relationship Id="rId2" Type="http://schemas.openxmlformats.org/officeDocument/2006/relationships/image" Target="../media/image49.jpg"/><Relationship Id="rId16" Type="http://schemas.openxmlformats.org/officeDocument/2006/relationships/image" Target="../media/image84.svg"/><Relationship Id="rId1" Type="http://schemas.openxmlformats.org/officeDocument/2006/relationships/slideLayout" Target="../slideLayouts/slideLayout25.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7.png"/><Relationship Id="rId1" Type="http://schemas.openxmlformats.org/officeDocument/2006/relationships/slideLayout" Target="../slideLayouts/slideLayout25.xml"/><Relationship Id="rId4" Type="http://schemas.openxmlformats.org/officeDocument/2006/relationships/image" Target="../media/image65.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diagramColors" Target="../diagrams/colors5.xml"/><Relationship Id="rId11" Type="http://schemas.openxmlformats.org/officeDocument/2006/relationships/image" Target="../media/image92.svg"/><Relationship Id="rId5" Type="http://schemas.openxmlformats.org/officeDocument/2006/relationships/diagramQuickStyle" Target="../diagrams/quickStyle5.xml"/><Relationship Id="rId15" Type="http://schemas.openxmlformats.org/officeDocument/2006/relationships/image" Target="../media/image96.svg"/><Relationship Id="rId10" Type="http://schemas.openxmlformats.org/officeDocument/2006/relationships/image" Target="../media/image91.png"/><Relationship Id="rId4" Type="http://schemas.openxmlformats.org/officeDocument/2006/relationships/diagramLayout" Target="../diagrams/layout5.xml"/><Relationship Id="rId9" Type="http://schemas.openxmlformats.org/officeDocument/2006/relationships/image" Target="../media/image90.svg"/><Relationship Id="rId1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101.sv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50.xml"/><Relationship Id="rId6" Type="http://schemas.openxmlformats.org/officeDocument/2006/relationships/diagramColors" Target="../diagrams/colors7.xml"/><Relationship Id="rId11" Type="http://schemas.openxmlformats.org/officeDocument/2006/relationships/image" Target="../media/image99.svg"/><Relationship Id="rId5" Type="http://schemas.openxmlformats.org/officeDocument/2006/relationships/diagramQuickStyle" Target="../diagrams/quickStyle7.xml"/><Relationship Id="rId10" Type="http://schemas.openxmlformats.org/officeDocument/2006/relationships/image" Target="../media/image98.png"/><Relationship Id="rId4" Type="http://schemas.openxmlformats.org/officeDocument/2006/relationships/diagramLayout" Target="../diagrams/layout7.xml"/><Relationship Id="rId9" Type="http://schemas.openxmlformats.org/officeDocument/2006/relationships/image" Target="../media/image90.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4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BB3B-EF78-674B-AE8B-765E27454E22}"/>
              </a:ext>
            </a:extLst>
          </p:cNvPr>
          <p:cNvSpPr>
            <a:spLocks noGrp="1"/>
          </p:cNvSpPr>
          <p:nvPr>
            <p:ph type="ctrTitle"/>
          </p:nvPr>
        </p:nvSpPr>
        <p:spPr>
          <a:xfrm>
            <a:off x="585905" y="2312754"/>
            <a:ext cx="4422029" cy="514782"/>
          </a:xfrm>
        </p:spPr>
        <p:txBody>
          <a:bodyPr/>
          <a:lstStyle/>
          <a:p>
            <a:r>
              <a:rPr lang="en-US" dirty="0"/>
              <a:t>Cohort Overview</a:t>
            </a:r>
          </a:p>
        </p:txBody>
      </p:sp>
      <p:sp>
        <p:nvSpPr>
          <p:cNvPr id="3" name="Subtitle 2">
            <a:extLst>
              <a:ext uri="{FF2B5EF4-FFF2-40B4-BE49-F238E27FC236}">
                <a16:creationId xmlns:a16="http://schemas.microsoft.com/office/drawing/2014/main" id="{A1C556B5-505E-8340-A431-892D7E5CD744}"/>
              </a:ext>
            </a:extLst>
          </p:cNvPr>
          <p:cNvSpPr>
            <a:spLocks noGrp="1"/>
          </p:cNvSpPr>
          <p:nvPr>
            <p:ph type="subTitle" idx="1"/>
          </p:nvPr>
        </p:nvSpPr>
        <p:spPr>
          <a:xfrm>
            <a:off x="585906" y="3169809"/>
            <a:ext cx="4421910" cy="286334"/>
          </a:xfrm>
        </p:spPr>
        <p:txBody>
          <a:bodyPr/>
          <a:lstStyle/>
          <a:p>
            <a:r>
              <a:rPr lang="en-US" dirty="0"/>
              <a:t>Mia M. Gaudet, Ph.D.</a:t>
            </a:r>
          </a:p>
        </p:txBody>
      </p:sp>
      <p:sp>
        <p:nvSpPr>
          <p:cNvPr id="4" name="Date Placeholder 3">
            <a:extLst>
              <a:ext uri="{FF2B5EF4-FFF2-40B4-BE49-F238E27FC236}">
                <a16:creationId xmlns:a16="http://schemas.microsoft.com/office/drawing/2014/main" id="{537226D7-022B-B640-B47B-32F9A3DEE473}"/>
              </a:ext>
            </a:extLst>
          </p:cNvPr>
          <p:cNvSpPr>
            <a:spLocks noGrp="1"/>
          </p:cNvSpPr>
          <p:nvPr>
            <p:ph type="dt" sz="half" idx="2"/>
          </p:nvPr>
        </p:nvSpPr>
        <p:spPr>
          <a:xfrm>
            <a:off x="6674176" y="4456480"/>
            <a:ext cx="1784023" cy="355932"/>
          </a:xfrm>
        </p:spPr>
        <p:txBody>
          <a:bodyPr/>
          <a:lstStyle/>
          <a:p>
            <a:r>
              <a:rPr lang="en-US" dirty="0"/>
              <a:t>April 1, 2022</a:t>
            </a:r>
          </a:p>
        </p:txBody>
      </p:sp>
      <p:sp>
        <p:nvSpPr>
          <p:cNvPr id="8" name="Text Placeholder 7">
            <a:extLst>
              <a:ext uri="{FF2B5EF4-FFF2-40B4-BE49-F238E27FC236}">
                <a16:creationId xmlns:a16="http://schemas.microsoft.com/office/drawing/2014/main" id="{C1E0B242-2BD2-F742-8A68-7761207E55CD}"/>
              </a:ext>
            </a:extLst>
          </p:cNvPr>
          <p:cNvSpPr>
            <a:spLocks noGrp="1"/>
          </p:cNvSpPr>
          <p:nvPr>
            <p:ph type="body" sz="quarter" idx="10"/>
          </p:nvPr>
        </p:nvSpPr>
        <p:spPr>
          <a:xfrm>
            <a:off x="585788" y="3489688"/>
            <a:ext cx="4422028" cy="740480"/>
          </a:xfrm>
        </p:spPr>
        <p:txBody>
          <a:bodyPr/>
          <a:lstStyle/>
          <a:p>
            <a:r>
              <a:rPr lang="en-US" dirty="0"/>
              <a:t>Connect Chief Scientist</a:t>
            </a:r>
          </a:p>
          <a:p>
            <a:pPr>
              <a:spcAft>
                <a:spcPts val="0"/>
              </a:spcAft>
            </a:pPr>
            <a:r>
              <a:rPr lang="en-US" dirty="0"/>
              <a:t>Trans Divisional Research Program</a:t>
            </a:r>
          </a:p>
          <a:p>
            <a:pPr>
              <a:spcAft>
                <a:spcPts val="0"/>
              </a:spcAft>
            </a:pPr>
            <a:r>
              <a:rPr lang="en-US" dirty="0"/>
              <a:t>Division of Cancer Epidemiology and Genetics</a:t>
            </a:r>
          </a:p>
          <a:p>
            <a:pPr>
              <a:spcAft>
                <a:spcPts val="0"/>
              </a:spcAft>
            </a:pPr>
            <a:r>
              <a:rPr lang="en-US" dirty="0"/>
              <a:t>National Cancer Institute</a:t>
            </a:r>
          </a:p>
        </p:txBody>
      </p:sp>
    </p:spTree>
    <p:extLst>
      <p:ext uri="{BB962C8B-B14F-4D97-AF65-F5344CB8AC3E}">
        <p14:creationId xmlns:p14="http://schemas.microsoft.com/office/powerpoint/2010/main" val="1644028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C9DA0A5-00DC-4229-9782-37C4CF29932A}"/>
              </a:ext>
            </a:extLst>
          </p:cNvPr>
          <p:cNvPicPr>
            <a:picLocks noGrp="1" noChangeAspect="1"/>
          </p:cNvPicPr>
          <p:nvPr>
            <p:ph type="pic" sz="quarter" idx="13"/>
          </p:nvPr>
        </p:nvPicPr>
        <p:blipFill>
          <a:blip r:embed="rId3"/>
          <a:srcRect t="9507" b="9507"/>
          <a:stretch>
            <a:fillRect/>
          </a:stretch>
        </p:blipFill>
        <p:spPr>
          <a:prstGeom prst="rect">
            <a:avLst/>
          </a:prstGeom>
        </p:spPr>
      </p:pic>
      <p:sp>
        <p:nvSpPr>
          <p:cNvPr id="3" name="Content Placeholder 2">
            <a:extLst>
              <a:ext uri="{FF2B5EF4-FFF2-40B4-BE49-F238E27FC236}">
                <a16:creationId xmlns:a16="http://schemas.microsoft.com/office/drawing/2014/main" id="{978F7B01-DCCE-4D62-B61C-CCCFD67FDC6E}"/>
              </a:ext>
            </a:extLst>
          </p:cNvPr>
          <p:cNvSpPr>
            <a:spLocks noGrp="1"/>
          </p:cNvSpPr>
          <p:nvPr>
            <p:ph sz="quarter" idx="11"/>
          </p:nvPr>
        </p:nvSpPr>
        <p:spPr/>
        <p:txBody>
          <a:bodyPr/>
          <a:lstStyle/>
          <a:p>
            <a:r>
              <a:rPr lang="en-US" dirty="0">
                <a:cs typeface="Calibri"/>
              </a:rPr>
              <a:t>Value</a:t>
            </a:r>
            <a:r>
              <a:rPr lang="en-US" dirty="0"/>
              <a:t> proposition to anchor communications</a:t>
            </a:r>
          </a:p>
          <a:p>
            <a:r>
              <a:rPr lang="en-US" dirty="0"/>
              <a:t>Prevention-focused messaging</a:t>
            </a:r>
          </a:p>
          <a:p>
            <a:r>
              <a:rPr lang="en-US" dirty="0">
                <a:ea typeface="ＭＳ Ｐゴシック"/>
              </a:rPr>
              <a:t>Materials designed to engender trust, enthusiasm, and inclusivity</a:t>
            </a:r>
          </a:p>
          <a:p>
            <a:r>
              <a:rPr lang="en-US" dirty="0">
                <a:ea typeface="ＭＳ Ｐゴシック"/>
                <a:cs typeface="+mn-lt"/>
              </a:rPr>
              <a:t>Monetary and non-monetary incentives</a:t>
            </a:r>
          </a:p>
          <a:p>
            <a:r>
              <a:rPr lang="en-US" dirty="0">
                <a:ea typeface="ＭＳ Ｐゴシック"/>
                <a:cs typeface="+mn-lt"/>
              </a:rPr>
              <a:t>Active and passive recruitment</a:t>
            </a:r>
            <a:endParaRPr lang="en-US" dirty="0">
              <a:ea typeface="+mn-lt"/>
              <a:cs typeface="+mn-lt"/>
            </a:endParaRPr>
          </a:p>
        </p:txBody>
      </p:sp>
      <p:sp>
        <p:nvSpPr>
          <p:cNvPr id="2" name="Title 1">
            <a:extLst>
              <a:ext uri="{FF2B5EF4-FFF2-40B4-BE49-F238E27FC236}">
                <a16:creationId xmlns:a16="http://schemas.microsoft.com/office/drawing/2014/main" id="{13CE7FE7-4957-4E62-83BE-D0039D580180}"/>
              </a:ext>
            </a:extLst>
          </p:cNvPr>
          <p:cNvSpPr>
            <a:spLocks noGrp="1"/>
          </p:cNvSpPr>
          <p:nvPr>
            <p:ph type="title"/>
          </p:nvPr>
        </p:nvSpPr>
        <p:spPr/>
        <p:txBody>
          <a:bodyPr anchor="ctr"/>
          <a:lstStyle/>
          <a:p>
            <a:r>
              <a:rPr lang="en-US" dirty="0"/>
              <a:t>Recruitment Materials &amp; Strategy</a:t>
            </a:r>
          </a:p>
        </p:txBody>
      </p:sp>
      <p:sp>
        <p:nvSpPr>
          <p:cNvPr id="4" name="Rectangle 3">
            <a:extLst>
              <a:ext uri="{FF2B5EF4-FFF2-40B4-BE49-F238E27FC236}">
                <a16:creationId xmlns:a16="http://schemas.microsoft.com/office/drawing/2014/main" id="{B2CF8235-F145-480B-B3C9-4E8CE5725662}"/>
              </a:ext>
            </a:extLst>
          </p:cNvPr>
          <p:cNvSpPr/>
          <p:nvPr/>
        </p:nvSpPr>
        <p:spPr>
          <a:xfrm>
            <a:off x="326571" y="4555671"/>
            <a:ext cx="1355272" cy="489858"/>
          </a:xfrm>
          <a:prstGeom prst="rect">
            <a:avLst/>
          </a:prstGeom>
          <a:solidFill>
            <a:schemeClr val="bg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66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EA9FA66D-479A-4B75-8F40-F393A9738E41}"/>
              </a:ext>
            </a:extLst>
          </p:cNvPr>
          <p:cNvPicPr>
            <a:picLocks noGrp="1"/>
          </p:cNvPicPr>
          <p:nvPr>
            <p:ph type="pic" sz="quarter" idx="13"/>
          </p:nvPr>
        </p:nvPicPr>
        <p:blipFill>
          <a:blip r:embed="rId3" cstate="print">
            <a:extLst>
              <a:ext uri="{28A0092B-C50C-407E-A947-70E740481C1C}">
                <a14:useLocalDpi xmlns:a14="http://schemas.microsoft.com/office/drawing/2010/main" val="0"/>
              </a:ext>
            </a:extLst>
          </a:blip>
          <a:srcRect t="4122" b="4122"/>
          <a:stretch>
            <a:fillRect/>
          </a:stretch>
        </p:blipFill>
        <p:spPr>
          <a:prstGeom prst="rect">
            <a:avLst/>
          </a:prstGeom>
        </p:spPr>
      </p:pic>
      <p:sp>
        <p:nvSpPr>
          <p:cNvPr id="3" name="Content Placeholder 2">
            <a:extLst>
              <a:ext uri="{FF2B5EF4-FFF2-40B4-BE49-F238E27FC236}">
                <a16:creationId xmlns:a16="http://schemas.microsoft.com/office/drawing/2014/main" id="{978F7B01-DCCE-4D62-B61C-CCCFD67FDC6E}"/>
              </a:ext>
            </a:extLst>
          </p:cNvPr>
          <p:cNvSpPr>
            <a:spLocks noGrp="1"/>
          </p:cNvSpPr>
          <p:nvPr>
            <p:ph sz="quarter" idx="11"/>
          </p:nvPr>
        </p:nvSpPr>
        <p:spPr/>
        <p:txBody>
          <a:bodyPr/>
          <a:lstStyle/>
          <a:p>
            <a:r>
              <a:rPr lang="en-US" dirty="0"/>
              <a:t>Candid messaging about participant burden for the long-term</a:t>
            </a:r>
          </a:p>
          <a:p>
            <a:r>
              <a:rPr lang="en-US" dirty="0"/>
              <a:t>Responsive communication using multiple channels</a:t>
            </a:r>
          </a:p>
          <a:p>
            <a:r>
              <a:rPr lang="en-US">
                <a:ea typeface="ＭＳ Ｐゴシック"/>
              </a:rPr>
              <a:t>Incentives for retention, such as return of results</a:t>
            </a:r>
          </a:p>
          <a:p>
            <a:endParaRPr lang="en-US"/>
          </a:p>
        </p:txBody>
      </p:sp>
      <p:sp>
        <p:nvSpPr>
          <p:cNvPr id="2" name="Title 1">
            <a:extLst>
              <a:ext uri="{FF2B5EF4-FFF2-40B4-BE49-F238E27FC236}">
                <a16:creationId xmlns:a16="http://schemas.microsoft.com/office/drawing/2014/main" id="{13CE7FE7-4957-4E62-83BE-D0039D580180}"/>
              </a:ext>
            </a:extLst>
          </p:cNvPr>
          <p:cNvSpPr>
            <a:spLocks noGrp="1"/>
          </p:cNvSpPr>
          <p:nvPr>
            <p:ph type="title"/>
          </p:nvPr>
        </p:nvSpPr>
        <p:spPr/>
        <p:txBody>
          <a:bodyPr anchor="ctr"/>
          <a:lstStyle/>
          <a:p>
            <a:r>
              <a:rPr lang="en-US" dirty="0"/>
              <a:t>Retention Strategies</a:t>
            </a:r>
          </a:p>
        </p:txBody>
      </p:sp>
    </p:spTree>
    <p:extLst>
      <p:ext uri="{BB962C8B-B14F-4D97-AF65-F5344CB8AC3E}">
        <p14:creationId xmlns:p14="http://schemas.microsoft.com/office/powerpoint/2010/main" val="2923883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A744768-6D00-43C8-93E6-C596CBC5A251}"/>
              </a:ext>
            </a:extLst>
          </p:cNvPr>
          <p:cNvPicPr>
            <a:picLocks noGrp="1" noChangeAspect="1"/>
          </p:cNvPicPr>
          <p:nvPr>
            <p:ph type="pic" sz="quarter" idx="13"/>
          </p:nvPr>
        </p:nvPicPr>
        <p:blipFill>
          <a:blip r:embed="rId2"/>
          <a:srcRect t="4535" b="4535"/>
          <a:stretch>
            <a:fillRect/>
          </a:stretch>
        </p:blipFill>
        <p:spPr/>
      </p:pic>
      <p:sp>
        <p:nvSpPr>
          <p:cNvPr id="4" name="Content Placeholder 3">
            <a:extLst>
              <a:ext uri="{FF2B5EF4-FFF2-40B4-BE49-F238E27FC236}">
                <a16:creationId xmlns:a16="http://schemas.microsoft.com/office/drawing/2014/main" id="{F480C02F-12D2-4811-BAF2-89EFF7A2243E}"/>
              </a:ext>
            </a:extLst>
          </p:cNvPr>
          <p:cNvSpPr>
            <a:spLocks noGrp="1"/>
          </p:cNvSpPr>
          <p:nvPr>
            <p:ph sz="quarter" idx="11"/>
          </p:nvPr>
        </p:nvSpPr>
        <p:spPr/>
        <p:txBody>
          <a:bodyPr/>
          <a:lstStyle/>
          <a:p>
            <a:r>
              <a:rPr lang="en-US" dirty="0"/>
              <a:t>Digital engagement</a:t>
            </a:r>
          </a:p>
          <a:p>
            <a:r>
              <a:rPr lang="en-US" dirty="0"/>
              <a:t>Regular contact every 6 months beyond those for study activities</a:t>
            </a:r>
          </a:p>
          <a:p>
            <a:r>
              <a:rPr lang="en-US" dirty="0"/>
              <a:t>“Study anniversary” mailing</a:t>
            </a:r>
          </a:p>
          <a:p>
            <a:r>
              <a:rPr lang="en-US" dirty="0"/>
              <a:t>Monitor real-time metrics to pivot engagement strategy</a:t>
            </a:r>
          </a:p>
          <a:p>
            <a:endParaRPr lang="en-US" dirty="0"/>
          </a:p>
          <a:p>
            <a:endParaRPr lang="en-US" dirty="0"/>
          </a:p>
        </p:txBody>
      </p:sp>
      <p:sp>
        <p:nvSpPr>
          <p:cNvPr id="2" name="Title 1">
            <a:extLst>
              <a:ext uri="{FF2B5EF4-FFF2-40B4-BE49-F238E27FC236}">
                <a16:creationId xmlns:a16="http://schemas.microsoft.com/office/drawing/2014/main" id="{6927D4B0-D1FE-4BF6-B9E3-48E96822C115}"/>
              </a:ext>
            </a:extLst>
          </p:cNvPr>
          <p:cNvSpPr>
            <a:spLocks noGrp="1"/>
          </p:cNvSpPr>
          <p:nvPr>
            <p:ph type="title"/>
          </p:nvPr>
        </p:nvSpPr>
        <p:spPr/>
        <p:txBody>
          <a:bodyPr anchor="ctr"/>
          <a:lstStyle/>
          <a:p>
            <a:r>
              <a:rPr lang="en-US" dirty="0"/>
              <a:t>Ongoing Engagement Strategies</a:t>
            </a:r>
          </a:p>
        </p:txBody>
      </p:sp>
    </p:spTree>
    <p:extLst>
      <p:ext uri="{BB962C8B-B14F-4D97-AF65-F5344CB8AC3E}">
        <p14:creationId xmlns:p14="http://schemas.microsoft.com/office/powerpoint/2010/main" val="70247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1CE3-5A69-4FB4-9F9E-A729A4288F85}"/>
              </a:ext>
            </a:extLst>
          </p:cNvPr>
          <p:cNvSpPr>
            <a:spLocks noGrp="1"/>
          </p:cNvSpPr>
          <p:nvPr>
            <p:ph type="ctrTitle"/>
          </p:nvPr>
        </p:nvSpPr>
        <p:spPr>
          <a:xfrm>
            <a:off x="2133600" y="1708510"/>
            <a:ext cx="6324599" cy="1371600"/>
          </a:xfrm>
        </p:spPr>
        <p:txBody>
          <a:bodyPr/>
          <a:lstStyle/>
          <a:p>
            <a:r>
              <a:rPr lang="en-US" dirty="0"/>
              <a:t>MyConnect Participant App</a:t>
            </a:r>
          </a:p>
        </p:txBody>
      </p:sp>
      <p:sp>
        <p:nvSpPr>
          <p:cNvPr id="4" name="Subtitle 3">
            <a:extLst>
              <a:ext uri="{FF2B5EF4-FFF2-40B4-BE49-F238E27FC236}">
                <a16:creationId xmlns:a16="http://schemas.microsoft.com/office/drawing/2014/main" id="{7DD16322-D8E3-4794-9AAD-46EE630DA8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38333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 screen shot of a smart phone&#10;&#10;Description generated with very high confidence">
            <a:extLst>
              <a:ext uri="{FF2B5EF4-FFF2-40B4-BE49-F238E27FC236}">
                <a16:creationId xmlns:a16="http://schemas.microsoft.com/office/drawing/2014/main" id="{C55908C0-7748-4745-8899-D9DAD6AEBD86}"/>
              </a:ext>
            </a:extLst>
          </p:cNvPr>
          <p:cNvPicPr>
            <a:picLocks noChangeAspect="1"/>
          </p:cNvPicPr>
          <p:nvPr/>
        </p:nvPicPr>
        <p:blipFill>
          <a:blip r:embed="rId3"/>
          <a:stretch>
            <a:fillRect/>
          </a:stretch>
        </p:blipFill>
        <p:spPr>
          <a:xfrm>
            <a:off x="3738857" y="1189264"/>
            <a:ext cx="1868070" cy="3537920"/>
          </a:xfrm>
          <a:prstGeom prst="rect">
            <a:avLst/>
          </a:prstGeom>
        </p:spPr>
      </p:pic>
      <p:pic>
        <p:nvPicPr>
          <p:cNvPr id="7" name="Picture 8" descr="A picture containing drawing&#10;&#10;Description generated with very high confidence">
            <a:extLst>
              <a:ext uri="{FF2B5EF4-FFF2-40B4-BE49-F238E27FC236}">
                <a16:creationId xmlns:a16="http://schemas.microsoft.com/office/drawing/2014/main" id="{9681A809-D1CF-42D8-996F-29B6B67885E9}"/>
              </a:ext>
            </a:extLst>
          </p:cNvPr>
          <p:cNvPicPr>
            <a:picLocks noChangeAspect="1"/>
          </p:cNvPicPr>
          <p:nvPr/>
        </p:nvPicPr>
        <p:blipFill>
          <a:blip r:embed="rId4"/>
          <a:stretch>
            <a:fillRect/>
          </a:stretch>
        </p:blipFill>
        <p:spPr>
          <a:xfrm rot="-60000">
            <a:off x="2205709" y="3160523"/>
            <a:ext cx="635577" cy="670461"/>
          </a:xfrm>
          <a:prstGeom prst="rect">
            <a:avLst/>
          </a:prstGeom>
        </p:spPr>
      </p:pic>
      <p:pic>
        <p:nvPicPr>
          <p:cNvPr id="10" name="Picture 10" descr="A picture containing drawing, clock&#10;&#10;Description generated with very high confidence">
            <a:extLst>
              <a:ext uri="{FF2B5EF4-FFF2-40B4-BE49-F238E27FC236}">
                <a16:creationId xmlns:a16="http://schemas.microsoft.com/office/drawing/2014/main" id="{0D330B58-9EAE-4F96-9844-3D4AFB258807}"/>
              </a:ext>
            </a:extLst>
          </p:cNvPr>
          <p:cNvPicPr>
            <a:picLocks noChangeAspect="1"/>
          </p:cNvPicPr>
          <p:nvPr/>
        </p:nvPicPr>
        <p:blipFill>
          <a:blip r:embed="rId5"/>
          <a:stretch>
            <a:fillRect/>
          </a:stretch>
        </p:blipFill>
        <p:spPr>
          <a:xfrm>
            <a:off x="2213130" y="2565645"/>
            <a:ext cx="583623" cy="583623"/>
          </a:xfrm>
          <a:prstGeom prst="rect">
            <a:avLst/>
          </a:prstGeom>
        </p:spPr>
      </p:pic>
      <p:pic>
        <p:nvPicPr>
          <p:cNvPr id="16" name="Picture 16" descr="A close up of a logo&#10;&#10;Description generated with very high confidence">
            <a:extLst>
              <a:ext uri="{FF2B5EF4-FFF2-40B4-BE49-F238E27FC236}">
                <a16:creationId xmlns:a16="http://schemas.microsoft.com/office/drawing/2014/main" id="{1E5DBF0A-3FC2-400F-AF12-6FEB5824054F}"/>
              </a:ext>
            </a:extLst>
          </p:cNvPr>
          <p:cNvPicPr>
            <a:picLocks noChangeAspect="1"/>
          </p:cNvPicPr>
          <p:nvPr/>
        </p:nvPicPr>
        <p:blipFill>
          <a:blip r:embed="rId6"/>
          <a:stretch>
            <a:fillRect/>
          </a:stretch>
        </p:blipFill>
        <p:spPr>
          <a:xfrm>
            <a:off x="6531914" y="4018852"/>
            <a:ext cx="617220" cy="624011"/>
          </a:xfrm>
          <a:prstGeom prst="rect">
            <a:avLst/>
          </a:prstGeom>
        </p:spPr>
      </p:pic>
      <p:pic>
        <p:nvPicPr>
          <p:cNvPr id="18" name="Picture 18" descr="A picture containing mirror&#10;&#10;Description generated with very high confidence">
            <a:extLst>
              <a:ext uri="{FF2B5EF4-FFF2-40B4-BE49-F238E27FC236}">
                <a16:creationId xmlns:a16="http://schemas.microsoft.com/office/drawing/2014/main" id="{AD728608-CCC9-41F5-86D2-F0893CEC1C25}"/>
              </a:ext>
            </a:extLst>
          </p:cNvPr>
          <p:cNvPicPr>
            <a:picLocks noChangeAspect="1"/>
          </p:cNvPicPr>
          <p:nvPr/>
        </p:nvPicPr>
        <p:blipFill>
          <a:blip r:embed="rId7"/>
          <a:stretch>
            <a:fillRect/>
          </a:stretch>
        </p:blipFill>
        <p:spPr>
          <a:xfrm>
            <a:off x="6531914" y="1862934"/>
            <a:ext cx="617220" cy="624011"/>
          </a:xfrm>
          <a:prstGeom prst="rect">
            <a:avLst/>
          </a:prstGeom>
        </p:spPr>
      </p:pic>
      <p:pic>
        <p:nvPicPr>
          <p:cNvPr id="20" name="Picture 20" descr="A picture containing mirror, drawing&#10;&#10;Description generated with very high confidence">
            <a:extLst>
              <a:ext uri="{FF2B5EF4-FFF2-40B4-BE49-F238E27FC236}">
                <a16:creationId xmlns:a16="http://schemas.microsoft.com/office/drawing/2014/main" id="{D02DC2EC-EA14-440E-80A0-680867588762}"/>
              </a:ext>
            </a:extLst>
          </p:cNvPr>
          <p:cNvPicPr>
            <a:picLocks noChangeAspect="1"/>
          </p:cNvPicPr>
          <p:nvPr/>
        </p:nvPicPr>
        <p:blipFill>
          <a:blip r:embed="rId8"/>
          <a:stretch>
            <a:fillRect/>
          </a:stretch>
        </p:blipFill>
        <p:spPr>
          <a:xfrm>
            <a:off x="6543101" y="2843007"/>
            <a:ext cx="617220" cy="617220"/>
          </a:xfrm>
          <a:prstGeom prst="rect">
            <a:avLst/>
          </a:prstGeom>
        </p:spPr>
      </p:pic>
      <p:sp>
        <p:nvSpPr>
          <p:cNvPr id="26" name="Title 3">
            <a:extLst>
              <a:ext uri="{FF2B5EF4-FFF2-40B4-BE49-F238E27FC236}">
                <a16:creationId xmlns:a16="http://schemas.microsoft.com/office/drawing/2014/main" id="{F658BEC1-990D-4241-87F7-4BEA14E76BCD}"/>
              </a:ext>
            </a:extLst>
          </p:cNvPr>
          <p:cNvSpPr txBox="1">
            <a:spLocks/>
          </p:cNvSpPr>
          <p:nvPr/>
        </p:nvSpPr>
        <p:spPr bwMode="auto">
          <a:xfrm>
            <a:off x="6194030" y="2582441"/>
            <a:ext cx="1350313" cy="28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defTabSz="457178" fontAlgn="auto">
              <a:spcBef>
                <a:spcPts val="0"/>
              </a:spcBef>
              <a:spcAft>
                <a:spcPts val="0"/>
              </a:spcAft>
              <a:defRPr/>
            </a:pPr>
            <a:r>
              <a:rPr lang="en-US" altLang="en-US" sz="1500" dirty="0">
                <a:solidFill>
                  <a:srgbClr val="484848"/>
                </a:solidFill>
                <a:latin typeface="Arial"/>
                <a:ea typeface="ＭＳ Ｐゴシック"/>
                <a:cs typeface="Arial"/>
              </a:rPr>
              <a:t>Health App</a:t>
            </a:r>
            <a:endParaRPr lang="en-US" dirty="0">
              <a:solidFill>
                <a:srgbClr val="606060"/>
              </a:solidFill>
              <a:ea typeface="+mn-ea"/>
              <a:cs typeface="+mn-cs"/>
            </a:endParaRPr>
          </a:p>
        </p:txBody>
      </p:sp>
      <p:sp>
        <p:nvSpPr>
          <p:cNvPr id="27" name="Title 3">
            <a:extLst>
              <a:ext uri="{FF2B5EF4-FFF2-40B4-BE49-F238E27FC236}">
                <a16:creationId xmlns:a16="http://schemas.microsoft.com/office/drawing/2014/main" id="{96FC2DB5-64D8-4D1D-8201-CDE1427BFD23}"/>
              </a:ext>
            </a:extLst>
          </p:cNvPr>
          <p:cNvSpPr txBox="1">
            <a:spLocks/>
          </p:cNvSpPr>
          <p:nvPr/>
        </p:nvSpPr>
        <p:spPr bwMode="auto">
          <a:xfrm>
            <a:off x="6056620" y="1488463"/>
            <a:ext cx="1625132" cy="24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defTabSz="457178" fontAlgn="auto">
              <a:spcBef>
                <a:spcPts val="0"/>
              </a:spcBef>
              <a:spcAft>
                <a:spcPts val="0"/>
              </a:spcAft>
              <a:defRPr/>
            </a:pPr>
            <a:r>
              <a:rPr lang="en-US" altLang="en-US" sz="1500" dirty="0">
                <a:solidFill>
                  <a:srgbClr val="484848"/>
                </a:solidFill>
                <a:latin typeface="Arial"/>
                <a:ea typeface="ＭＳ Ｐゴシック"/>
                <a:cs typeface="Arial"/>
              </a:rPr>
              <a:t>Healthcare Provider App</a:t>
            </a:r>
            <a:endParaRPr lang="en-US" altLang="en-US" sz="1500" dirty="0">
              <a:solidFill>
                <a:srgbClr val="484848"/>
              </a:solidFill>
              <a:latin typeface="Arial"/>
              <a:ea typeface="+mn-ea"/>
              <a:cs typeface="Arial"/>
            </a:endParaRPr>
          </a:p>
        </p:txBody>
      </p:sp>
      <p:sp>
        <p:nvSpPr>
          <p:cNvPr id="28" name="Title 3">
            <a:extLst>
              <a:ext uri="{FF2B5EF4-FFF2-40B4-BE49-F238E27FC236}">
                <a16:creationId xmlns:a16="http://schemas.microsoft.com/office/drawing/2014/main" id="{14633C7A-B440-4275-9B4F-7B0E91A50990}"/>
              </a:ext>
            </a:extLst>
          </p:cNvPr>
          <p:cNvSpPr txBox="1">
            <a:spLocks/>
          </p:cNvSpPr>
          <p:nvPr/>
        </p:nvSpPr>
        <p:spPr bwMode="auto">
          <a:xfrm>
            <a:off x="5908794" y="3575597"/>
            <a:ext cx="1952682" cy="36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defTabSz="457178" fontAlgn="auto">
              <a:spcBef>
                <a:spcPts val="0"/>
              </a:spcBef>
              <a:spcAft>
                <a:spcPts val="0"/>
              </a:spcAft>
              <a:defRPr/>
            </a:pPr>
            <a:r>
              <a:rPr lang="en-US" altLang="en-US" sz="1500" dirty="0">
                <a:solidFill>
                  <a:srgbClr val="484848"/>
                </a:solidFill>
                <a:latin typeface="Arial"/>
                <a:ea typeface="ＭＳ Ｐゴシック"/>
                <a:cs typeface="Arial"/>
              </a:rPr>
              <a:t>Mobile/ Wearable Technologies</a:t>
            </a:r>
            <a:endParaRPr lang="en-US" sz="1500" dirty="0">
              <a:solidFill>
                <a:srgbClr val="606060"/>
              </a:solidFill>
              <a:ea typeface="+mn-ea"/>
              <a:cs typeface="+mn-cs"/>
            </a:endParaRPr>
          </a:p>
        </p:txBody>
      </p:sp>
      <p:pic>
        <p:nvPicPr>
          <p:cNvPr id="4" name="Picture 3">
            <a:extLst>
              <a:ext uri="{FF2B5EF4-FFF2-40B4-BE49-F238E27FC236}">
                <a16:creationId xmlns:a16="http://schemas.microsoft.com/office/drawing/2014/main" id="{7D7E4F6D-83CA-4272-B95F-F4EADC203453}"/>
              </a:ext>
            </a:extLst>
          </p:cNvPr>
          <p:cNvPicPr>
            <a:picLocks noChangeAspect="1"/>
          </p:cNvPicPr>
          <p:nvPr/>
        </p:nvPicPr>
        <p:blipFill>
          <a:blip r:embed="rId9"/>
          <a:stretch>
            <a:fillRect/>
          </a:stretch>
        </p:blipFill>
        <p:spPr>
          <a:xfrm>
            <a:off x="3826002" y="1414773"/>
            <a:ext cx="1694531" cy="2761903"/>
          </a:xfrm>
          <a:prstGeom prst="rect">
            <a:avLst/>
          </a:prstGeom>
        </p:spPr>
      </p:pic>
      <p:sp>
        <p:nvSpPr>
          <p:cNvPr id="6" name="Title 5">
            <a:extLst>
              <a:ext uri="{FF2B5EF4-FFF2-40B4-BE49-F238E27FC236}">
                <a16:creationId xmlns:a16="http://schemas.microsoft.com/office/drawing/2014/main" id="{6AD69088-6D4B-43F5-9A75-D7F6FE124A1D}"/>
              </a:ext>
            </a:extLst>
          </p:cNvPr>
          <p:cNvSpPr>
            <a:spLocks noGrp="1"/>
          </p:cNvSpPr>
          <p:nvPr>
            <p:ph type="title"/>
          </p:nvPr>
        </p:nvSpPr>
        <p:spPr>
          <a:xfrm>
            <a:off x="457200" y="416317"/>
            <a:ext cx="8229600" cy="667916"/>
          </a:xfrm>
        </p:spPr>
        <p:txBody>
          <a:bodyPr anchor="ctr"/>
          <a:lstStyle/>
          <a:p>
            <a:r>
              <a:rPr lang="en-US" sz="1988" dirty="0">
                <a:latin typeface="Arial"/>
                <a:ea typeface="ＭＳ Ｐゴシック"/>
                <a:cs typeface="Arial"/>
              </a:rPr>
              <a:t>MyConnect Participant App: Communication and Study Activity Hub</a:t>
            </a:r>
            <a:br>
              <a:rPr lang="en-US" sz="1988" dirty="0"/>
            </a:br>
            <a:endParaRPr lang="en-US" dirty="0"/>
          </a:p>
        </p:txBody>
      </p:sp>
      <p:pic>
        <p:nvPicPr>
          <p:cNvPr id="22" name="Picture 3" descr="A picture containing drawing&#10;&#10;Description generated with very high confidence">
            <a:extLst>
              <a:ext uri="{FF2B5EF4-FFF2-40B4-BE49-F238E27FC236}">
                <a16:creationId xmlns:a16="http://schemas.microsoft.com/office/drawing/2014/main" id="{3AC26B5E-2EC2-4EA4-9DDA-EA3B96BCB874}"/>
              </a:ext>
            </a:extLst>
          </p:cNvPr>
          <p:cNvPicPr>
            <a:picLocks noChangeAspect="1"/>
          </p:cNvPicPr>
          <p:nvPr/>
        </p:nvPicPr>
        <p:blipFill>
          <a:blip r:embed="rId10"/>
          <a:stretch>
            <a:fillRect/>
          </a:stretch>
        </p:blipFill>
        <p:spPr>
          <a:xfrm>
            <a:off x="2215116" y="1928093"/>
            <a:ext cx="586839" cy="594261"/>
          </a:xfrm>
          <a:prstGeom prst="rect">
            <a:avLst/>
          </a:prstGeom>
        </p:spPr>
      </p:pic>
      <p:sp>
        <p:nvSpPr>
          <p:cNvPr id="23" name="Title 3">
            <a:extLst>
              <a:ext uri="{FF2B5EF4-FFF2-40B4-BE49-F238E27FC236}">
                <a16:creationId xmlns:a16="http://schemas.microsoft.com/office/drawing/2014/main" id="{3D0D94B5-B18C-49B3-895A-5494E675A6AE}"/>
              </a:ext>
            </a:extLst>
          </p:cNvPr>
          <p:cNvSpPr txBox="1">
            <a:spLocks/>
          </p:cNvSpPr>
          <p:nvPr/>
        </p:nvSpPr>
        <p:spPr bwMode="auto">
          <a:xfrm>
            <a:off x="1581150" y="1488463"/>
            <a:ext cx="1711886" cy="39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defTabSz="457178" fontAlgn="auto">
              <a:spcBef>
                <a:spcPts val="0"/>
              </a:spcBef>
              <a:spcAft>
                <a:spcPts val="0"/>
              </a:spcAft>
              <a:defRPr/>
            </a:pPr>
            <a:r>
              <a:rPr lang="en-US" altLang="en-US" sz="1500" dirty="0">
                <a:solidFill>
                  <a:srgbClr val="484848"/>
                </a:solidFill>
                <a:latin typeface="Arial"/>
                <a:ea typeface="ＭＳ Ｐゴシック"/>
                <a:cs typeface="Arial"/>
              </a:rPr>
              <a:t>Reminders &amp; Communication</a:t>
            </a:r>
            <a:endParaRPr lang="en-US" sz="1500" dirty="0">
              <a:solidFill>
                <a:srgbClr val="606060"/>
              </a:solidFill>
              <a:ea typeface="+mn-ea"/>
              <a:cs typeface="+mn-cs"/>
            </a:endParaRPr>
          </a:p>
        </p:txBody>
      </p:sp>
    </p:spTree>
    <p:extLst>
      <p:ext uri="{BB962C8B-B14F-4D97-AF65-F5344CB8AC3E}">
        <p14:creationId xmlns:p14="http://schemas.microsoft.com/office/powerpoint/2010/main" val="1286622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A170FCBF-CA2D-0F49-B46F-9A87AFAA7D48}"/>
              </a:ext>
            </a:extLst>
          </p:cNvPr>
          <p:cNvPicPr>
            <a:picLocks noChangeAspect="1"/>
          </p:cNvPicPr>
          <p:nvPr/>
        </p:nvPicPr>
        <p:blipFill>
          <a:blip r:embed="rId3"/>
          <a:stretch>
            <a:fillRect/>
          </a:stretch>
        </p:blipFill>
        <p:spPr>
          <a:xfrm>
            <a:off x="833359" y="1141592"/>
            <a:ext cx="4515713" cy="3446697"/>
          </a:xfrm>
          <a:prstGeom prst="rect">
            <a:avLst/>
          </a:prstGeom>
          <a:ln>
            <a:solidFill>
              <a:schemeClr val="accent2"/>
            </a:solidFill>
          </a:ln>
        </p:spPr>
      </p:pic>
      <p:pic>
        <p:nvPicPr>
          <p:cNvPr id="5" name="Picture 4">
            <a:extLst>
              <a:ext uri="{FF2B5EF4-FFF2-40B4-BE49-F238E27FC236}">
                <a16:creationId xmlns:a16="http://schemas.microsoft.com/office/drawing/2014/main" id="{2A9C5C59-3D1B-5342-8E07-08CB0AA68F58}"/>
              </a:ext>
            </a:extLst>
          </p:cNvPr>
          <p:cNvPicPr>
            <a:picLocks noChangeAspect="1"/>
          </p:cNvPicPr>
          <p:nvPr/>
        </p:nvPicPr>
        <p:blipFill rotWithShape="1">
          <a:blip r:embed="rId4">
            <a:extLst>
              <a:ext uri="{28A0092B-C50C-407E-A947-70E740481C1C}">
                <a14:useLocalDpi xmlns:a14="http://schemas.microsoft.com/office/drawing/2010/main" val="0"/>
              </a:ext>
            </a:extLst>
          </a:blip>
          <a:srcRect l="3853" t="2168" r="4405" b="1067"/>
          <a:stretch/>
        </p:blipFill>
        <p:spPr>
          <a:xfrm>
            <a:off x="5692005" y="719617"/>
            <a:ext cx="2181261" cy="4290646"/>
          </a:xfrm>
          <a:prstGeom prst="rect">
            <a:avLst/>
          </a:prstGeom>
        </p:spPr>
      </p:pic>
      <p:sp>
        <p:nvSpPr>
          <p:cNvPr id="2" name="Title 1">
            <a:extLst>
              <a:ext uri="{FF2B5EF4-FFF2-40B4-BE49-F238E27FC236}">
                <a16:creationId xmlns:a16="http://schemas.microsoft.com/office/drawing/2014/main" id="{6E8A6E57-EADC-4521-900C-FAF17AE21E35}"/>
              </a:ext>
            </a:extLst>
          </p:cNvPr>
          <p:cNvSpPr>
            <a:spLocks noGrp="1"/>
          </p:cNvSpPr>
          <p:nvPr>
            <p:ph type="title"/>
          </p:nvPr>
        </p:nvSpPr>
        <p:spPr>
          <a:xfrm>
            <a:off x="457200" y="0"/>
            <a:ext cx="8229600" cy="667916"/>
          </a:xfrm>
        </p:spPr>
        <p:txBody>
          <a:bodyPr/>
          <a:lstStyle/>
          <a:p>
            <a:r>
              <a:rPr lang="en-US" dirty="0"/>
              <a:t>Messages and Data Input</a:t>
            </a:r>
          </a:p>
        </p:txBody>
      </p:sp>
    </p:spTree>
    <p:extLst>
      <p:ext uri="{BB962C8B-B14F-4D97-AF65-F5344CB8AC3E}">
        <p14:creationId xmlns:p14="http://schemas.microsoft.com/office/powerpoint/2010/main" val="151447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F8A1-F35E-4754-9748-12E1090EAF44}"/>
              </a:ext>
            </a:extLst>
          </p:cNvPr>
          <p:cNvSpPr>
            <a:spLocks noGrp="1"/>
          </p:cNvSpPr>
          <p:nvPr>
            <p:ph type="title"/>
          </p:nvPr>
        </p:nvSpPr>
        <p:spPr>
          <a:xfrm>
            <a:off x="457200" y="342029"/>
            <a:ext cx="8229600" cy="667916"/>
          </a:xfrm>
        </p:spPr>
        <p:txBody>
          <a:bodyPr/>
          <a:lstStyle/>
          <a:p>
            <a:r>
              <a:rPr lang="en-US" dirty="0"/>
              <a:t>Educational Module before Long Form Consent</a:t>
            </a:r>
          </a:p>
        </p:txBody>
      </p:sp>
      <p:pic>
        <p:nvPicPr>
          <p:cNvPr id="5" name="Content Placeholder 4">
            <a:extLst>
              <a:ext uri="{FF2B5EF4-FFF2-40B4-BE49-F238E27FC236}">
                <a16:creationId xmlns:a16="http://schemas.microsoft.com/office/drawing/2014/main" id="{D1FB4C3C-CF06-D84F-94CE-AB278F00314B}"/>
              </a:ext>
            </a:extLst>
          </p:cNvPr>
          <p:cNvPicPr>
            <a:picLocks noGrp="1" noChangeAspect="1"/>
          </p:cNvPicPr>
          <p:nvPr>
            <p:ph sz="quarter" idx="15"/>
          </p:nvPr>
        </p:nvPicPr>
        <p:blipFill>
          <a:blip r:embed="rId3"/>
          <a:stretch>
            <a:fillRect/>
          </a:stretch>
        </p:blipFill>
        <p:spPr>
          <a:xfrm>
            <a:off x="1902880" y="1255322"/>
            <a:ext cx="4454763" cy="3471862"/>
          </a:xfrm>
          <a:ln>
            <a:solidFill>
              <a:schemeClr val="accent5">
                <a:lumMod val="50000"/>
              </a:schemeClr>
            </a:solidFill>
          </a:ln>
        </p:spPr>
      </p:pic>
      <p:pic>
        <p:nvPicPr>
          <p:cNvPr id="7" name="Picture 6">
            <a:extLst>
              <a:ext uri="{FF2B5EF4-FFF2-40B4-BE49-F238E27FC236}">
                <a16:creationId xmlns:a16="http://schemas.microsoft.com/office/drawing/2014/main" id="{DA8F955E-77B5-A64D-AB7C-D47F47EC7490}"/>
              </a:ext>
            </a:extLst>
          </p:cNvPr>
          <p:cNvPicPr>
            <a:picLocks noChangeAspect="1"/>
          </p:cNvPicPr>
          <p:nvPr/>
        </p:nvPicPr>
        <p:blipFill rotWithShape="1">
          <a:blip r:embed="rId4"/>
          <a:srcRect b="23531"/>
          <a:stretch/>
        </p:blipFill>
        <p:spPr>
          <a:xfrm>
            <a:off x="6357643" y="183248"/>
            <a:ext cx="2110636" cy="4777004"/>
          </a:xfrm>
          <a:prstGeom prst="rect">
            <a:avLst/>
          </a:prstGeom>
          <a:ln>
            <a:solidFill>
              <a:schemeClr val="accent5">
                <a:lumMod val="50000"/>
              </a:schemeClr>
            </a:solidFill>
          </a:ln>
        </p:spPr>
      </p:pic>
    </p:spTree>
    <p:extLst>
      <p:ext uri="{BB962C8B-B14F-4D97-AF65-F5344CB8AC3E}">
        <p14:creationId xmlns:p14="http://schemas.microsoft.com/office/powerpoint/2010/main" val="1903901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1CE3-5A69-4FB4-9F9E-A729A4288F85}"/>
              </a:ext>
            </a:extLst>
          </p:cNvPr>
          <p:cNvSpPr>
            <a:spLocks noGrp="1"/>
          </p:cNvSpPr>
          <p:nvPr>
            <p:ph type="ctrTitle"/>
          </p:nvPr>
        </p:nvSpPr>
        <p:spPr>
          <a:xfrm>
            <a:off x="2676525" y="1708510"/>
            <a:ext cx="5781674" cy="1371600"/>
          </a:xfrm>
        </p:spPr>
        <p:txBody>
          <a:bodyPr/>
          <a:lstStyle/>
          <a:p>
            <a:r>
              <a:rPr lang="en-US" dirty="0"/>
              <a:t>Overview of Study Activities and Data Collection</a:t>
            </a:r>
          </a:p>
        </p:txBody>
      </p:sp>
      <p:sp>
        <p:nvSpPr>
          <p:cNvPr id="4" name="Subtitle 3">
            <a:extLst>
              <a:ext uri="{FF2B5EF4-FFF2-40B4-BE49-F238E27FC236}">
                <a16:creationId xmlns:a16="http://schemas.microsoft.com/office/drawing/2014/main" id="{7DD16322-D8E3-4794-9AAD-46EE630DA8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810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3B6E6D7-C0FF-E844-9EDE-0738738718B0}"/>
              </a:ext>
            </a:extLst>
          </p:cNvPr>
          <p:cNvGraphicFramePr>
            <a:graphicFrameLocks noGrp="1"/>
          </p:cNvGraphicFramePr>
          <p:nvPr/>
        </p:nvGraphicFramePr>
        <p:xfrm>
          <a:off x="457200" y="1303975"/>
          <a:ext cx="8329299" cy="2903220"/>
        </p:xfrm>
        <a:graphic>
          <a:graphicData uri="http://schemas.openxmlformats.org/drawingml/2006/table">
            <a:tbl>
              <a:tblPr firstRow="1" bandRow="1">
                <a:tableStyleId>{5C22544A-7EE6-4342-B048-85BDC9FD1C3A}</a:tableStyleId>
              </a:tblPr>
              <a:tblGrid>
                <a:gridCol w="1395098">
                  <a:extLst>
                    <a:ext uri="{9D8B030D-6E8A-4147-A177-3AD203B41FA5}">
                      <a16:colId xmlns:a16="http://schemas.microsoft.com/office/drawing/2014/main" val="775650173"/>
                    </a:ext>
                  </a:extLst>
                </a:gridCol>
                <a:gridCol w="3395567">
                  <a:extLst>
                    <a:ext uri="{9D8B030D-6E8A-4147-A177-3AD203B41FA5}">
                      <a16:colId xmlns:a16="http://schemas.microsoft.com/office/drawing/2014/main" val="2991345201"/>
                    </a:ext>
                  </a:extLst>
                </a:gridCol>
                <a:gridCol w="3538634">
                  <a:extLst>
                    <a:ext uri="{9D8B030D-6E8A-4147-A177-3AD203B41FA5}">
                      <a16:colId xmlns:a16="http://schemas.microsoft.com/office/drawing/2014/main" val="1438637844"/>
                    </a:ext>
                  </a:extLst>
                </a:gridCol>
              </a:tblGrid>
              <a:tr h="365760">
                <a:tc rowSpan="2">
                  <a:txBody>
                    <a:bodyPr/>
                    <a:lstStyle/>
                    <a:p>
                      <a:r>
                        <a:rPr lang="en-US" sz="1500" dirty="0">
                          <a:solidFill>
                            <a:schemeClr val="bg1"/>
                          </a:solidFill>
                        </a:rPr>
                        <a:t>Timing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A72A5"/>
                    </a:solidFill>
                  </a:tcPr>
                </a:tc>
                <a:tc gridSpan="2">
                  <a:txBody>
                    <a:bodyPr/>
                    <a:lstStyle/>
                    <a:p>
                      <a:pPr algn="ctr"/>
                      <a:r>
                        <a:rPr lang="en-US" sz="1500" dirty="0">
                          <a:solidFill>
                            <a:schemeClr val="bg1"/>
                          </a:solidFill>
                        </a:rPr>
                        <a:t>Type of Study Activity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A72A5"/>
                    </a:solidFill>
                  </a:tcPr>
                </a:tc>
                <a:tc hMerge="1">
                  <a:txBody>
                    <a:bodyPr/>
                    <a:lstStyle/>
                    <a:p>
                      <a:endParaRPr lang="en-US" dirty="0"/>
                    </a:p>
                  </a:txBody>
                  <a:tcPr/>
                </a:tc>
                <a:extLst>
                  <a:ext uri="{0D108BD9-81ED-4DB2-BD59-A6C34878D82A}">
                    <a16:rowId xmlns:a16="http://schemas.microsoft.com/office/drawing/2014/main" val="2227142611"/>
                  </a:ext>
                </a:extLst>
              </a:tr>
              <a:tr h="365760">
                <a:tc vMerge="1">
                  <a:txBody>
                    <a:bodyPr/>
                    <a:lstStyle/>
                    <a:p>
                      <a:endParaRPr lang="en-US" dirty="0"/>
                    </a:p>
                  </a:txBody>
                  <a:tcPr/>
                </a:tc>
                <a:tc>
                  <a:txBody>
                    <a:bodyPr/>
                    <a:lstStyle/>
                    <a:p>
                      <a:r>
                        <a:rPr lang="en-US" sz="1500" b="1" dirty="0">
                          <a:solidFill>
                            <a:schemeClr val="bg1"/>
                          </a:solidFill>
                        </a:rPr>
                        <a:t>Participant actively completing…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A72A5"/>
                    </a:solidFill>
                  </a:tcPr>
                </a:tc>
                <a:tc>
                  <a:txBody>
                    <a:bodyPr/>
                    <a:lstStyle/>
                    <a:p>
                      <a:r>
                        <a:rPr lang="en-US" sz="1500" b="1" dirty="0">
                          <a:solidFill>
                            <a:schemeClr val="bg1"/>
                          </a:solidFill>
                        </a:rPr>
                        <a:t>Occurring in the background…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solidFill>
                  </a:tcPr>
                </a:tc>
                <a:extLst>
                  <a:ext uri="{0D108BD9-81ED-4DB2-BD59-A6C34878D82A}">
                    <a16:rowId xmlns:a16="http://schemas.microsoft.com/office/drawing/2014/main" val="3657410218"/>
                  </a:ext>
                </a:extLst>
              </a:tr>
              <a:tr h="342900">
                <a:tc rowSpan="2">
                  <a:txBody>
                    <a:bodyPr/>
                    <a:lstStyle/>
                    <a:p>
                      <a:r>
                        <a:rPr lang="en-US" sz="1500" dirty="0">
                          <a:solidFill>
                            <a:schemeClr val="tx1"/>
                          </a:solidFill>
                        </a:rPr>
                        <a:t>Recruitment</a:t>
                      </a:r>
                      <a:endParaRPr lang="en-US" sz="15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A72A5">
                        <a:alpha val="20000"/>
                      </a:srgbClr>
                    </a:solidFill>
                  </a:tcPr>
                </a:tc>
                <a:tc>
                  <a:txBody>
                    <a:bodyPr/>
                    <a:lstStyle/>
                    <a:p>
                      <a:r>
                        <a:rPr lang="en-US" sz="1500" dirty="0">
                          <a:solidFill>
                            <a:schemeClr val="tx1"/>
                          </a:solidFill>
                        </a:rPr>
                        <a:t>Surveys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20000"/>
                      </a:srgbClr>
                    </a:solidFill>
                  </a:tcPr>
                </a:tc>
                <a:tc>
                  <a:txBody>
                    <a:bodyPr/>
                    <a:lstStyle/>
                    <a:p>
                      <a:r>
                        <a:rPr lang="en-US" sz="1500" dirty="0">
                          <a:solidFill>
                            <a:schemeClr val="tx1"/>
                          </a:solidFill>
                        </a:rPr>
                        <a:t>EHR data transfer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20000"/>
                      </a:srgbClr>
                    </a:solidFill>
                  </a:tcPr>
                </a:tc>
                <a:extLst>
                  <a:ext uri="{0D108BD9-81ED-4DB2-BD59-A6C34878D82A}">
                    <a16:rowId xmlns:a16="http://schemas.microsoft.com/office/drawing/2014/main" val="245039128"/>
                  </a:ext>
                </a:extLst>
              </a:tr>
              <a:tr h="548640">
                <a:tc vMerge="1">
                  <a:txBody>
                    <a:bodyPr/>
                    <a:lstStyle/>
                    <a:p>
                      <a:endParaRPr lang="en-US" dirty="0"/>
                    </a:p>
                  </a:txBody>
                  <a:tcPr/>
                </a:tc>
                <a:tc>
                  <a:txBody>
                    <a:bodyPr/>
                    <a:lstStyle/>
                    <a:p>
                      <a:r>
                        <a:rPr lang="en-US" sz="1500" dirty="0">
                          <a:solidFill>
                            <a:schemeClr val="tx1"/>
                          </a:solidFill>
                        </a:rPr>
                        <a:t>Specimen donation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20000"/>
                      </a:srgbClr>
                    </a:solidFill>
                  </a:tcPr>
                </a:tc>
                <a:tc>
                  <a:txBody>
                    <a:bodyPr/>
                    <a:lstStyle/>
                    <a:p>
                      <a:r>
                        <a:rPr lang="en-US" sz="1500" dirty="0">
                          <a:solidFill>
                            <a:schemeClr val="tx1"/>
                          </a:solidFill>
                        </a:rPr>
                        <a:t>Benign breast biopsies, colon adenomas, other tissues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20000"/>
                      </a:srgbClr>
                    </a:solidFill>
                  </a:tcPr>
                </a:tc>
                <a:extLst>
                  <a:ext uri="{0D108BD9-81ED-4DB2-BD59-A6C34878D82A}">
                    <a16:rowId xmlns:a16="http://schemas.microsoft.com/office/drawing/2014/main" val="2010886693"/>
                  </a:ext>
                </a:extLst>
              </a:tr>
              <a:tr h="320040">
                <a:tc rowSpan="4">
                  <a:txBody>
                    <a:bodyPr/>
                    <a:lstStyle/>
                    <a:p>
                      <a:r>
                        <a:rPr lang="en-US" sz="1500" dirty="0">
                          <a:solidFill>
                            <a:schemeClr val="tx1"/>
                          </a:solidFill>
                        </a:rPr>
                        <a:t>Follow-up</a:t>
                      </a:r>
                      <a:endParaRPr lang="en-US" sz="15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0196"/>
                      </a:srgbClr>
                    </a:solidFill>
                  </a:tcPr>
                </a:tc>
                <a:tc>
                  <a:txBody>
                    <a:bodyPr/>
                    <a:lstStyle/>
                    <a:p>
                      <a:r>
                        <a:rPr lang="en-US" sz="1500" dirty="0">
                          <a:solidFill>
                            <a:schemeClr val="tx1"/>
                          </a:solidFill>
                        </a:rPr>
                        <a:t>Surveys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0196"/>
                      </a:srgbClr>
                    </a:solidFill>
                  </a:tcPr>
                </a:tc>
                <a:tc>
                  <a:txBody>
                    <a:bodyPr/>
                    <a:lstStyle/>
                    <a:p>
                      <a:r>
                        <a:rPr lang="en-US" sz="1500" dirty="0">
                          <a:solidFill>
                            <a:schemeClr val="tx1"/>
                          </a:solidFill>
                        </a:rPr>
                        <a:t>EHR data transfer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0196"/>
                      </a:srgbClr>
                    </a:solidFill>
                  </a:tcPr>
                </a:tc>
                <a:extLst>
                  <a:ext uri="{0D108BD9-81ED-4DB2-BD59-A6C34878D82A}">
                    <a16:rowId xmlns:a16="http://schemas.microsoft.com/office/drawing/2014/main" val="23225487"/>
                  </a:ext>
                </a:extLst>
              </a:tr>
              <a:tr h="320040">
                <a:tc vMerge="1">
                  <a:txBody>
                    <a:bodyPr/>
                    <a:lstStyle/>
                    <a:p>
                      <a:endParaRPr lang="en-US"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solidFill>
                            <a:schemeClr val="tx1"/>
                          </a:solidFill>
                        </a:rPr>
                        <a:t>Specimen donation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0196"/>
                      </a:srgbClr>
                    </a:solidFill>
                  </a:tcPr>
                </a:tc>
                <a:tc>
                  <a:txBody>
                    <a:bodyPr/>
                    <a:lstStyle/>
                    <a:p>
                      <a:r>
                        <a:rPr lang="en-US" sz="1500" dirty="0">
                          <a:solidFill>
                            <a:schemeClr val="tx1"/>
                          </a:solidFill>
                        </a:rPr>
                        <a:t>Clinical archived/ discard specimens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0196"/>
                      </a:srgbClr>
                    </a:solidFill>
                  </a:tcPr>
                </a:tc>
                <a:extLst>
                  <a:ext uri="{0D108BD9-81ED-4DB2-BD59-A6C34878D82A}">
                    <a16:rowId xmlns:a16="http://schemas.microsoft.com/office/drawing/2014/main" val="1488711584"/>
                  </a:ext>
                </a:extLst>
              </a:tr>
              <a:tr h="320040">
                <a:tc vMerge="1">
                  <a:txBody>
                    <a:bodyPr/>
                    <a:lstStyle/>
                    <a:p>
                      <a:endParaRPr lang="en-US" sz="2400" b="1" dirty="0">
                        <a:solidFill>
                          <a:srgbClr val="000000"/>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5EA"/>
                    </a:solidFill>
                  </a:tcPr>
                </a:tc>
                <a:tc>
                  <a:txBody>
                    <a:bodyPr/>
                    <a:lstStyle/>
                    <a:p>
                      <a:r>
                        <a:rPr lang="en-US" sz="1500" dirty="0">
                          <a:solidFill>
                            <a:schemeClr val="tx1"/>
                          </a:solidFill>
                        </a:rPr>
                        <a:t>Physical measurements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0196"/>
                      </a:srgbClr>
                    </a:solidFill>
                  </a:tcPr>
                </a:tc>
                <a:tc>
                  <a:txBody>
                    <a:bodyPr/>
                    <a:lstStyle/>
                    <a:p>
                      <a:r>
                        <a:rPr lang="en-US" sz="1500" dirty="0">
                          <a:solidFill>
                            <a:schemeClr val="tx1"/>
                          </a:solidFill>
                        </a:rPr>
                        <a:t>Linkages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0196"/>
                      </a:srgbClr>
                    </a:solidFill>
                  </a:tcPr>
                </a:tc>
                <a:extLst>
                  <a:ext uri="{0D108BD9-81ED-4DB2-BD59-A6C34878D82A}">
                    <a16:rowId xmlns:a16="http://schemas.microsoft.com/office/drawing/2014/main" val="1767093698"/>
                  </a:ext>
                </a:extLst>
              </a:tr>
              <a:tr h="320040">
                <a:tc vMerge="1">
                  <a:txBody>
                    <a:bodyPr/>
                    <a:lstStyle/>
                    <a:p>
                      <a:endParaRPr lang="en-US" sz="2100" b="1" dirty="0">
                        <a:solidFill>
                          <a:srgbClr val="000000"/>
                        </a:solidFill>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5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chemeClr val="tx1"/>
                          </a:solidFill>
                        </a:rPr>
                        <a:t>Wearable devices, downloaded apps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chemeClr val="tx1"/>
                          </a:solidFill>
                        </a:rPr>
                        <a:t>Pathology and radiology imaging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0196"/>
                      </a:srgbClr>
                    </a:solidFill>
                  </a:tcPr>
                </a:tc>
                <a:extLst>
                  <a:ext uri="{0D108BD9-81ED-4DB2-BD59-A6C34878D82A}">
                    <a16:rowId xmlns:a16="http://schemas.microsoft.com/office/drawing/2014/main" val="1717586607"/>
                  </a:ext>
                </a:extLst>
              </a:tr>
            </a:tbl>
          </a:graphicData>
        </a:graphic>
      </p:graphicFrame>
      <p:sp>
        <p:nvSpPr>
          <p:cNvPr id="3" name="Title 2">
            <a:extLst>
              <a:ext uri="{FF2B5EF4-FFF2-40B4-BE49-F238E27FC236}">
                <a16:creationId xmlns:a16="http://schemas.microsoft.com/office/drawing/2014/main" id="{7EEF04D2-C794-47EC-A141-C239BC32684B}"/>
              </a:ext>
            </a:extLst>
          </p:cNvPr>
          <p:cNvSpPr>
            <a:spLocks noGrp="1"/>
          </p:cNvSpPr>
          <p:nvPr>
            <p:ph type="title"/>
          </p:nvPr>
        </p:nvSpPr>
        <p:spPr/>
        <p:txBody>
          <a:bodyPr anchor="t"/>
          <a:lstStyle/>
          <a:p>
            <a:r>
              <a:rPr lang="en-US" sz="1988" dirty="0">
                <a:latin typeface="Arial"/>
                <a:ea typeface="ＭＳ Ｐゴシック"/>
                <a:cs typeface="Arial"/>
              </a:rPr>
              <a:t>Study Activities</a:t>
            </a:r>
          </a:p>
        </p:txBody>
      </p:sp>
      <p:sp>
        <p:nvSpPr>
          <p:cNvPr id="4" name="Rectangle 3">
            <a:extLst>
              <a:ext uri="{FF2B5EF4-FFF2-40B4-BE49-F238E27FC236}">
                <a16:creationId xmlns:a16="http://schemas.microsoft.com/office/drawing/2014/main" id="{326289AD-20C5-4F31-8696-E70B0203CD8F}"/>
              </a:ext>
            </a:extLst>
          </p:cNvPr>
          <p:cNvSpPr/>
          <p:nvPr/>
        </p:nvSpPr>
        <p:spPr>
          <a:xfrm>
            <a:off x="6626831" y="4426937"/>
            <a:ext cx="2517167" cy="716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srgbClr val="FFFFFF"/>
              </a:solidFill>
              <a:latin typeface="Arial" panose="020B0604020202020204"/>
            </a:endParaRPr>
          </a:p>
        </p:txBody>
      </p:sp>
    </p:spTree>
    <p:extLst>
      <p:ext uri="{BB962C8B-B14F-4D97-AF65-F5344CB8AC3E}">
        <p14:creationId xmlns:p14="http://schemas.microsoft.com/office/powerpoint/2010/main" val="259913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1CE3-5A69-4FB4-9F9E-A729A4288F85}"/>
              </a:ext>
            </a:extLst>
          </p:cNvPr>
          <p:cNvSpPr>
            <a:spLocks noGrp="1"/>
          </p:cNvSpPr>
          <p:nvPr>
            <p:ph type="ctrTitle"/>
          </p:nvPr>
        </p:nvSpPr>
        <p:spPr>
          <a:xfrm>
            <a:off x="2676525" y="1708510"/>
            <a:ext cx="5781674" cy="1371600"/>
          </a:xfrm>
        </p:spPr>
        <p:txBody>
          <a:bodyPr/>
          <a:lstStyle/>
          <a:p>
            <a:r>
              <a:rPr lang="en-US" dirty="0"/>
              <a:t>Biospecimen Collections</a:t>
            </a:r>
          </a:p>
        </p:txBody>
      </p:sp>
      <p:sp>
        <p:nvSpPr>
          <p:cNvPr id="4" name="Subtitle 3">
            <a:extLst>
              <a:ext uri="{FF2B5EF4-FFF2-40B4-BE49-F238E27FC236}">
                <a16:creationId xmlns:a16="http://schemas.microsoft.com/office/drawing/2014/main" id="{7DD16322-D8E3-4794-9AAD-46EE630DA8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55750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F9C77-81EF-4EA9-86BC-7182190331E4}"/>
              </a:ext>
            </a:extLst>
          </p:cNvPr>
          <p:cNvSpPr>
            <a:spLocks noGrp="1"/>
          </p:cNvSpPr>
          <p:nvPr>
            <p:ph type="title"/>
          </p:nvPr>
        </p:nvSpPr>
        <p:spPr/>
        <p:txBody>
          <a:bodyPr/>
          <a:lstStyle/>
          <a:p>
            <a:r>
              <a:rPr lang="en-US" dirty="0"/>
              <a:t>Study Objectives</a:t>
            </a:r>
          </a:p>
        </p:txBody>
      </p:sp>
      <p:sp>
        <p:nvSpPr>
          <p:cNvPr id="4" name="Rectangle 3">
            <a:extLst>
              <a:ext uri="{FF2B5EF4-FFF2-40B4-BE49-F238E27FC236}">
                <a16:creationId xmlns:a16="http://schemas.microsoft.com/office/drawing/2014/main" id="{BF24AF4D-DAD1-46AC-9018-A56E38E1DBD0}"/>
              </a:ext>
            </a:extLst>
          </p:cNvPr>
          <p:cNvSpPr/>
          <p:nvPr/>
        </p:nvSpPr>
        <p:spPr>
          <a:xfrm>
            <a:off x="582133" y="1196164"/>
            <a:ext cx="7942521" cy="1531088"/>
          </a:xfrm>
          <a:prstGeom prst="rect">
            <a:avLst/>
          </a:prstGeom>
          <a:solidFill>
            <a:srgbClr val="2A72A5"/>
          </a:solidFill>
          <a:ln>
            <a:solidFill>
              <a:srgbClr val="1C5E8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342900"/>
            <a:r>
              <a:rPr lang="en-US" b="1" dirty="0">
                <a:solidFill>
                  <a:schemeClr val="bg2"/>
                </a:solidFill>
              </a:rPr>
              <a:t>Comprehensive research resource using new technologies and methods for the scientific community to study:</a:t>
            </a:r>
          </a:p>
        </p:txBody>
      </p:sp>
      <p:sp>
        <p:nvSpPr>
          <p:cNvPr id="7" name="Parallelogram 4">
            <a:extLst>
              <a:ext uri="{FF2B5EF4-FFF2-40B4-BE49-F238E27FC236}">
                <a16:creationId xmlns:a16="http://schemas.microsoft.com/office/drawing/2014/main" id="{2C7A4CCB-A4C8-420B-8F28-C51F193441E5}"/>
              </a:ext>
            </a:extLst>
          </p:cNvPr>
          <p:cNvSpPr/>
          <p:nvPr/>
        </p:nvSpPr>
        <p:spPr>
          <a:xfrm>
            <a:off x="4236033" y="2420984"/>
            <a:ext cx="4128936" cy="1568378"/>
          </a:xfrm>
          <a:custGeom>
            <a:avLst/>
            <a:gdLst>
              <a:gd name="connsiteX0" fmla="*/ 0 w 4762500"/>
              <a:gd name="connsiteY0" fmla="*/ 3837503 h 3837503"/>
              <a:gd name="connsiteX1" fmla="*/ 959376 w 4762500"/>
              <a:gd name="connsiteY1" fmla="*/ 0 h 3837503"/>
              <a:gd name="connsiteX2" fmla="*/ 4762500 w 4762500"/>
              <a:gd name="connsiteY2" fmla="*/ 0 h 3837503"/>
              <a:gd name="connsiteX3" fmla="*/ 3803124 w 4762500"/>
              <a:gd name="connsiteY3" fmla="*/ 3837503 h 3837503"/>
              <a:gd name="connsiteX4" fmla="*/ 0 w 4762500"/>
              <a:gd name="connsiteY4" fmla="*/ 3837503 h 3837503"/>
              <a:gd name="connsiteX0" fmla="*/ 0 w 4793724"/>
              <a:gd name="connsiteY0" fmla="*/ 3837503 h 3856553"/>
              <a:gd name="connsiteX1" fmla="*/ 959376 w 4793724"/>
              <a:gd name="connsiteY1" fmla="*/ 0 h 3856553"/>
              <a:gd name="connsiteX2" fmla="*/ 4762500 w 4793724"/>
              <a:gd name="connsiteY2" fmla="*/ 0 h 3856553"/>
              <a:gd name="connsiteX3" fmla="*/ 4793724 w 4793724"/>
              <a:gd name="connsiteY3" fmla="*/ 3856553 h 3856553"/>
              <a:gd name="connsiteX4" fmla="*/ 0 w 4793724"/>
              <a:gd name="connsiteY4" fmla="*/ 3837503 h 3856553"/>
              <a:gd name="connsiteX0" fmla="*/ 0 w 4774674"/>
              <a:gd name="connsiteY0" fmla="*/ 3837503 h 3837503"/>
              <a:gd name="connsiteX1" fmla="*/ 959376 w 4774674"/>
              <a:gd name="connsiteY1" fmla="*/ 0 h 3837503"/>
              <a:gd name="connsiteX2" fmla="*/ 4762500 w 4774674"/>
              <a:gd name="connsiteY2" fmla="*/ 0 h 3837503"/>
              <a:gd name="connsiteX3" fmla="*/ 4774674 w 4774674"/>
              <a:gd name="connsiteY3" fmla="*/ 3837503 h 3837503"/>
              <a:gd name="connsiteX4" fmla="*/ 0 w 4774674"/>
              <a:gd name="connsiteY4" fmla="*/ 3837503 h 3837503"/>
              <a:gd name="connsiteX0" fmla="*/ 0 w 4765149"/>
              <a:gd name="connsiteY0" fmla="*/ 3837503 h 3847028"/>
              <a:gd name="connsiteX1" fmla="*/ 959376 w 4765149"/>
              <a:gd name="connsiteY1" fmla="*/ 0 h 3847028"/>
              <a:gd name="connsiteX2" fmla="*/ 4762500 w 4765149"/>
              <a:gd name="connsiteY2" fmla="*/ 0 h 3847028"/>
              <a:gd name="connsiteX3" fmla="*/ 4765149 w 4765149"/>
              <a:gd name="connsiteY3" fmla="*/ 3847028 h 3847028"/>
              <a:gd name="connsiteX4" fmla="*/ 0 w 4765149"/>
              <a:gd name="connsiteY4" fmla="*/ 3837503 h 3847028"/>
              <a:gd name="connsiteX0" fmla="*/ 0 w 4765149"/>
              <a:gd name="connsiteY0" fmla="*/ 3837503 h 3847028"/>
              <a:gd name="connsiteX1" fmla="*/ 690372 w 4765149"/>
              <a:gd name="connsiteY1" fmla="*/ 17130 h 3847028"/>
              <a:gd name="connsiteX2" fmla="*/ 4762500 w 4765149"/>
              <a:gd name="connsiteY2" fmla="*/ 0 h 3847028"/>
              <a:gd name="connsiteX3" fmla="*/ 4765149 w 4765149"/>
              <a:gd name="connsiteY3" fmla="*/ 3847028 h 3847028"/>
              <a:gd name="connsiteX4" fmla="*/ 0 w 4765149"/>
              <a:gd name="connsiteY4" fmla="*/ 3837503 h 3847028"/>
              <a:gd name="connsiteX0" fmla="*/ 0 w 4765149"/>
              <a:gd name="connsiteY0" fmla="*/ 3837503 h 3847028"/>
              <a:gd name="connsiteX1" fmla="*/ 706195 w 4765149"/>
              <a:gd name="connsiteY1" fmla="*/ 0 h 3847028"/>
              <a:gd name="connsiteX2" fmla="*/ 4762500 w 4765149"/>
              <a:gd name="connsiteY2" fmla="*/ 0 h 3847028"/>
              <a:gd name="connsiteX3" fmla="*/ 4765149 w 4765149"/>
              <a:gd name="connsiteY3" fmla="*/ 3847028 h 3847028"/>
              <a:gd name="connsiteX4" fmla="*/ 0 w 4765149"/>
              <a:gd name="connsiteY4" fmla="*/ 3837503 h 3847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5149" h="3847028">
                <a:moveTo>
                  <a:pt x="0" y="3837503"/>
                </a:moveTo>
                <a:lnTo>
                  <a:pt x="706195" y="0"/>
                </a:lnTo>
                <a:lnTo>
                  <a:pt x="4762500" y="0"/>
                </a:lnTo>
                <a:lnTo>
                  <a:pt x="4765149" y="3847028"/>
                </a:lnTo>
                <a:lnTo>
                  <a:pt x="0" y="3837503"/>
                </a:lnTo>
                <a:close/>
              </a:path>
            </a:pathLst>
          </a:custGeom>
          <a:solidFill>
            <a:srgbClr val="FFBF17"/>
          </a:solidFill>
          <a:ln w="57150">
            <a:noFill/>
          </a:ln>
          <a:effectLst>
            <a:outerShdw blurRad="50800" dist="38100" dir="2700000" algn="tl" rotWithShape="0">
              <a:prstClr val="black">
                <a:alpha val="40000"/>
              </a:prstClr>
            </a:outerShdw>
          </a:effectLst>
        </p:spPr>
        <p:txBody>
          <a:bodyPr wrap="square" lIns="154305" tIns="154305" rIns="154305" bIns="154305" anchor="t">
            <a:spAutoFit/>
          </a:bodyPr>
          <a:lstStyle/>
          <a:p>
            <a:pPr marL="685800" defTabSz="342900">
              <a:spcAft>
                <a:spcPts val="225"/>
              </a:spcAft>
            </a:pPr>
            <a:r>
              <a:rPr lang="en-US" altLang="en-US" sz="1500" b="1" dirty="0">
                <a:solidFill>
                  <a:schemeClr val="tx1">
                    <a:lumMod val="75000"/>
                  </a:schemeClr>
                </a:solidFill>
                <a:ea typeface="ＭＳ Ｐゴシック"/>
                <a:cs typeface="Arial"/>
              </a:rPr>
              <a:t>Cancer Etiology</a:t>
            </a:r>
          </a:p>
          <a:p>
            <a:pPr marL="685800" defTabSz="342900">
              <a:spcAft>
                <a:spcPts val="225"/>
              </a:spcAft>
            </a:pPr>
            <a:r>
              <a:rPr lang="en-US" altLang="en-US" sz="1500" dirty="0">
                <a:solidFill>
                  <a:schemeClr val="tx1">
                    <a:lumMod val="75000"/>
                  </a:schemeClr>
                </a:solidFill>
                <a:ea typeface="ＭＳ Ｐゴシック"/>
                <a:cs typeface="Arial"/>
              </a:rPr>
              <a:t>     Precursor to Tumor Progression</a:t>
            </a:r>
            <a:r>
              <a:rPr lang="en-US" altLang="en-US" sz="1500" b="1" dirty="0">
                <a:solidFill>
                  <a:schemeClr val="tx1">
                    <a:lumMod val="75000"/>
                  </a:schemeClr>
                </a:solidFill>
                <a:ea typeface="ＭＳ Ｐゴシック"/>
                <a:cs typeface="Arial"/>
              </a:rPr>
              <a:t> </a:t>
            </a:r>
            <a:endParaRPr lang="en-US" b="1" dirty="0">
              <a:solidFill>
                <a:schemeClr val="tx1">
                  <a:lumMod val="75000"/>
                </a:schemeClr>
              </a:solidFill>
              <a:cs typeface="Arial"/>
            </a:endParaRPr>
          </a:p>
          <a:p>
            <a:pPr marL="685800" defTabSz="342900">
              <a:spcAft>
                <a:spcPts val="225"/>
              </a:spcAft>
            </a:pPr>
            <a:r>
              <a:rPr lang="en-US" altLang="en-US" sz="1500" dirty="0">
                <a:solidFill>
                  <a:schemeClr val="tx1">
                    <a:lumMod val="75000"/>
                  </a:schemeClr>
                </a:solidFill>
                <a:ea typeface="ＭＳ Ｐゴシック"/>
                <a:cs typeface="Arial"/>
              </a:rPr>
              <a:t>Cancer Risk Prediction</a:t>
            </a:r>
            <a:endParaRPr lang="en-US" dirty="0">
              <a:solidFill>
                <a:schemeClr val="tx1">
                  <a:lumMod val="75000"/>
                </a:schemeClr>
              </a:solidFill>
            </a:endParaRPr>
          </a:p>
          <a:p>
            <a:pPr marL="685800" defTabSz="342900">
              <a:spcAft>
                <a:spcPts val="225"/>
              </a:spcAft>
            </a:pPr>
            <a:r>
              <a:rPr lang="en-US" altLang="en-US" sz="1500" dirty="0">
                <a:solidFill>
                  <a:schemeClr val="tx1">
                    <a:lumMod val="75000"/>
                  </a:schemeClr>
                </a:solidFill>
                <a:ea typeface="ＭＳ Ｐゴシック" pitchFamily="34" charset="-128"/>
                <a:cs typeface="Arial" pitchFamily="34" charset="0"/>
              </a:rPr>
              <a:t>Early Detection of Cancer</a:t>
            </a:r>
          </a:p>
          <a:p>
            <a:pPr marL="685800" defTabSz="342900">
              <a:spcAft>
                <a:spcPts val="225"/>
              </a:spcAft>
            </a:pPr>
            <a:r>
              <a:rPr lang="en-US" altLang="en-US" sz="1500" dirty="0">
                <a:solidFill>
                  <a:schemeClr val="tx1">
                    <a:lumMod val="75000"/>
                  </a:schemeClr>
                </a:solidFill>
                <a:ea typeface="ＭＳ Ｐゴシック"/>
                <a:cs typeface="Arial"/>
              </a:rPr>
              <a:t>Survivorship</a:t>
            </a:r>
            <a:endParaRPr lang="en-US" sz="1500" dirty="0">
              <a:solidFill>
                <a:schemeClr val="tx1">
                  <a:lumMod val="75000"/>
                </a:schemeClr>
              </a:solidFill>
              <a:ea typeface="ＭＳ Ｐゴシック"/>
              <a:cs typeface="Arial"/>
            </a:endParaRPr>
          </a:p>
        </p:txBody>
      </p:sp>
    </p:spTree>
    <p:extLst>
      <p:ext uri="{BB962C8B-B14F-4D97-AF65-F5344CB8AC3E}">
        <p14:creationId xmlns:p14="http://schemas.microsoft.com/office/powerpoint/2010/main" val="107294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57F8334C-B92E-4D55-B4FF-053737EAFE4C}"/>
              </a:ext>
            </a:extLst>
          </p:cNvPr>
          <p:cNvGraphicFramePr>
            <a:graphicFrameLocks noGrp="1"/>
          </p:cNvGraphicFramePr>
          <p:nvPr/>
        </p:nvGraphicFramePr>
        <p:xfrm>
          <a:off x="5072434" y="1108655"/>
          <a:ext cx="3614366" cy="3465004"/>
        </p:xfrm>
        <a:graphic>
          <a:graphicData uri="http://schemas.openxmlformats.org/drawingml/2006/table">
            <a:tbl>
              <a:tblPr firstRow="1" firstCol="1" bandRow="1">
                <a:tableStyleId>{5FD0F851-EC5A-4D38-B0AD-8093EC10F338}</a:tableStyleId>
              </a:tblPr>
              <a:tblGrid>
                <a:gridCol w="618918">
                  <a:extLst>
                    <a:ext uri="{9D8B030D-6E8A-4147-A177-3AD203B41FA5}">
                      <a16:colId xmlns:a16="http://schemas.microsoft.com/office/drawing/2014/main" val="2221155715"/>
                    </a:ext>
                  </a:extLst>
                </a:gridCol>
                <a:gridCol w="559676">
                  <a:extLst>
                    <a:ext uri="{9D8B030D-6E8A-4147-A177-3AD203B41FA5}">
                      <a16:colId xmlns:a16="http://schemas.microsoft.com/office/drawing/2014/main" val="232910634"/>
                    </a:ext>
                  </a:extLst>
                </a:gridCol>
                <a:gridCol w="827690">
                  <a:extLst>
                    <a:ext uri="{9D8B030D-6E8A-4147-A177-3AD203B41FA5}">
                      <a16:colId xmlns:a16="http://schemas.microsoft.com/office/drawing/2014/main" val="1821529595"/>
                    </a:ext>
                  </a:extLst>
                </a:gridCol>
                <a:gridCol w="1608082">
                  <a:extLst>
                    <a:ext uri="{9D8B030D-6E8A-4147-A177-3AD203B41FA5}">
                      <a16:colId xmlns:a16="http://schemas.microsoft.com/office/drawing/2014/main" val="697657182"/>
                    </a:ext>
                  </a:extLst>
                </a:gridCol>
              </a:tblGrid>
              <a:tr h="485440">
                <a:tc>
                  <a:txBody>
                    <a:bodyPr/>
                    <a:lstStyle/>
                    <a:p>
                      <a:pPr marL="0" marR="0" algn="ctr">
                        <a:spcBef>
                          <a:spcPts val="600"/>
                        </a:spcBef>
                        <a:spcAft>
                          <a:spcPts val="600"/>
                        </a:spcAft>
                      </a:pPr>
                      <a:endParaRPr lang="en-US" sz="1200" dirty="0">
                        <a:solidFill>
                          <a:srgbClr val="000000"/>
                        </a:solidFill>
                        <a:effectLst/>
                        <a:latin typeface="+mn-lt"/>
                        <a:ea typeface="Calibri" panose="020F0502020204030204" pitchFamily="34" charset="0"/>
                        <a:cs typeface="Times New Roman" panose="02020603050405020304" pitchFamily="18" charset="0"/>
                      </a:endParaRPr>
                    </a:p>
                  </a:txBody>
                  <a:tcPr marL="50860" marR="50860" marT="0" marB="0" anchor="ctr">
                    <a:lnT w="12700" cmpd="sng">
                      <a:noFill/>
                    </a:lnT>
                    <a:lnB w="12700" cap="flat" cmpd="sng" algn="ctr">
                      <a:solidFill>
                        <a:schemeClr val="tx1"/>
                      </a:solidFill>
                      <a:prstDash val="solid"/>
                      <a:round/>
                      <a:headEnd type="none" w="med" len="med"/>
                      <a:tailEnd type="none" w="med" len="med"/>
                    </a:lnB>
                  </a:tcPr>
                </a:tc>
                <a:tc>
                  <a:txBody>
                    <a:bodyPr/>
                    <a:lstStyle/>
                    <a:p>
                      <a:pPr marL="0" marR="0" algn="ctr">
                        <a:spcBef>
                          <a:spcPts val="600"/>
                        </a:spcBef>
                        <a:spcAft>
                          <a:spcPts val="600"/>
                        </a:spcAft>
                      </a:pPr>
                      <a:r>
                        <a:rPr lang="en-US" sz="1200" dirty="0">
                          <a:effectLst/>
                        </a:rPr>
                        <a:t>No. Tubes</a:t>
                      </a:r>
                      <a:endParaRPr lang="en-US" sz="1200" b="1" dirty="0">
                        <a:solidFill>
                          <a:srgbClr val="000000"/>
                        </a:solidFill>
                        <a:effectLst/>
                        <a:latin typeface="+mn-lt"/>
                        <a:ea typeface="Calibri" panose="020F0502020204030204" pitchFamily="34" charset="0"/>
                        <a:cs typeface="Times New Roman" panose="02020603050405020304" pitchFamily="18" charset="0"/>
                      </a:endParaRPr>
                    </a:p>
                  </a:txBody>
                  <a:tcPr marL="0" marR="0" marT="0" anchor="b">
                    <a:lnT w="12700" cmpd="sng">
                      <a:noFill/>
                    </a:lnT>
                    <a:lnB w="12700" cap="flat" cmpd="sng" algn="ctr">
                      <a:solidFill>
                        <a:schemeClr val="tx1"/>
                      </a:solidFill>
                      <a:prstDash val="solid"/>
                      <a:round/>
                      <a:headEnd type="none" w="med" len="med"/>
                      <a:tailEnd type="none" w="med" len="med"/>
                    </a:lnB>
                  </a:tcPr>
                </a:tc>
                <a:tc>
                  <a:txBody>
                    <a:bodyPr/>
                    <a:lstStyle/>
                    <a:p>
                      <a:pPr marL="0" marR="0" algn="ctr">
                        <a:spcBef>
                          <a:spcPts val="600"/>
                        </a:spcBef>
                        <a:spcAft>
                          <a:spcPts val="600"/>
                        </a:spcAft>
                      </a:pPr>
                      <a:r>
                        <a:rPr lang="en-US" sz="1200" dirty="0">
                          <a:effectLst/>
                        </a:rPr>
                        <a:t>Fraction</a:t>
                      </a:r>
                      <a:endParaRPr lang="en-US" sz="1200" b="1" dirty="0">
                        <a:solidFill>
                          <a:srgbClr val="000000"/>
                        </a:solidFill>
                        <a:effectLst/>
                        <a:latin typeface="+mn-lt"/>
                        <a:ea typeface="Calibri" panose="020F0502020204030204" pitchFamily="34" charset="0"/>
                        <a:cs typeface="Times New Roman" panose="02020603050405020304" pitchFamily="18" charset="0"/>
                      </a:endParaRPr>
                    </a:p>
                  </a:txBody>
                  <a:tcPr marL="0" marR="0" marT="0" anchor="b">
                    <a:lnT w="12700" cmpd="sng">
                      <a:noFill/>
                    </a:lnT>
                    <a:lnB w="12700" cap="flat" cmpd="sng" algn="ctr">
                      <a:solidFill>
                        <a:schemeClr val="tx1"/>
                      </a:solidFill>
                      <a:prstDash val="solid"/>
                      <a:round/>
                      <a:headEnd type="none" w="med" len="med"/>
                      <a:tailEnd type="none" w="med" len="med"/>
                    </a:lnB>
                  </a:tcPr>
                </a:tc>
                <a:tc>
                  <a:txBody>
                    <a:bodyPr/>
                    <a:lstStyle/>
                    <a:p>
                      <a:pPr marL="0" marR="0" algn="ctr">
                        <a:spcBef>
                          <a:spcPts val="600"/>
                        </a:spcBef>
                        <a:spcAft>
                          <a:spcPts val="600"/>
                        </a:spcAft>
                      </a:pPr>
                      <a:r>
                        <a:rPr lang="en-US" sz="1200" dirty="0">
                          <a:effectLst/>
                        </a:rPr>
                        <a:t>Tube Type</a:t>
                      </a:r>
                      <a:endParaRPr lang="en-US" sz="1200" b="1" dirty="0">
                        <a:solidFill>
                          <a:srgbClr val="000000"/>
                        </a:solidFill>
                        <a:effectLst/>
                        <a:latin typeface="+mn-lt"/>
                        <a:ea typeface="Calibri" panose="020F0502020204030204" pitchFamily="34" charset="0"/>
                        <a:cs typeface="Times New Roman" panose="02020603050405020304" pitchFamily="18" charset="0"/>
                      </a:endParaRPr>
                    </a:p>
                  </a:txBody>
                  <a:tcPr marL="0" marR="0" marT="0" anchor="b">
                    <a:lnT w="12700" cmpd="sng">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5423347"/>
                  </a:ext>
                </a:extLst>
              </a:tr>
              <a:tr h="425652">
                <a:tc>
                  <a:txBody>
                    <a:bodyPr/>
                    <a:lstStyle/>
                    <a:p>
                      <a:pPr marL="0" marR="0" algn="ctr">
                        <a:spcBef>
                          <a:spcPts val="600"/>
                        </a:spcBef>
                        <a:spcAft>
                          <a:spcPts val="600"/>
                        </a:spcAft>
                      </a:pPr>
                      <a:r>
                        <a:rPr lang="en-US" sz="1200" dirty="0">
                          <a:effectLst/>
                        </a:rPr>
                        <a:t>Buccal</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spcBef>
                          <a:spcPts val="600"/>
                        </a:spcBef>
                        <a:spcAft>
                          <a:spcPts val="600"/>
                        </a:spcAft>
                      </a:pPr>
                      <a:r>
                        <a:rPr lang="en-US" sz="1200" dirty="0">
                          <a:effectLst/>
                        </a:rPr>
                        <a:t>1</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3000"/>
                      </a:srgbClr>
                    </a:solidFill>
                  </a:tcPr>
                </a:tc>
                <a:tc>
                  <a:txBody>
                    <a:bodyPr/>
                    <a:lstStyle/>
                    <a:p>
                      <a:pPr marL="0" marR="0" algn="ctr">
                        <a:spcBef>
                          <a:spcPts val="600"/>
                        </a:spcBef>
                        <a:spcAft>
                          <a:spcPts val="600"/>
                        </a:spcAft>
                      </a:pP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3000"/>
                      </a:srgbClr>
                    </a:solidFill>
                  </a:tcPr>
                </a:tc>
                <a:tc>
                  <a:txBody>
                    <a:bodyPr/>
                    <a:lstStyle/>
                    <a:p>
                      <a:pPr marL="0" marR="0" algn="ctr">
                        <a:spcBef>
                          <a:spcPts val="600"/>
                        </a:spcBef>
                        <a:spcAft>
                          <a:spcPts val="600"/>
                        </a:spcAft>
                      </a:pPr>
                      <a:r>
                        <a:rPr lang="en-US" sz="1200" dirty="0">
                          <a:effectLst/>
                        </a:rPr>
                        <a:t>Saliva-mouthwash kit</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3000"/>
                      </a:srgbClr>
                    </a:solidFill>
                  </a:tcPr>
                </a:tc>
                <a:extLst>
                  <a:ext uri="{0D108BD9-81ED-4DB2-BD59-A6C34878D82A}">
                    <a16:rowId xmlns:a16="http://schemas.microsoft.com/office/drawing/2014/main" val="3817053041"/>
                  </a:ext>
                </a:extLst>
              </a:tr>
              <a:tr h="425652">
                <a:tc rowSpan="4">
                  <a:txBody>
                    <a:bodyPr/>
                    <a:lstStyle/>
                    <a:p>
                      <a:pPr marL="0" marR="0" algn="ctr">
                        <a:spcBef>
                          <a:spcPts val="600"/>
                        </a:spcBef>
                        <a:spcAft>
                          <a:spcPts val="600"/>
                        </a:spcAft>
                      </a:pPr>
                      <a:r>
                        <a:rPr lang="en-US" sz="1200" dirty="0">
                          <a:effectLst/>
                        </a:rPr>
                        <a:t>Blood</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600"/>
                        </a:spcBef>
                        <a:spcAft>
                          <a:spcPts val="600"/>
                        </a:spcAft>
                      </a:pPr>
                      <a:r>
                        <a:rPr lang="en-US" sz="1200" dirty="0">
                          <a:effectLst/>
                        </a:rPr>
                        <a:t>2</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ctr">
                        <a:spcBef>
                          <a:spcPts val="600"/>
                        </a:spcBef>
                        <a:spcAft>
                          <a:spcPts val="600"/>
                        </a:spcAft>
                      </a:pPr>
                      <a:r>
                        <a:rPr lang="en-US" sz="1200" dirty="0">
                          <a:effectLst/>
                        </a:rPr>
                        <a:t>Serum</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ctr">
                        <a:spcBef>
                          <a:spcPts val="600"/>
                        </a:spcBef>
                        <a:spcAft>
                          <a:spcPts val="600"/>
                        </a:spcAft>
                      </a:pPr>
                      <a:r>
                        <a:rPr lang="en-US" sz="1200" dirty="0">
                          <a:effectLst/>
                        </a:rPr>
                        <a:t>10ml Red top</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01264929"/>
                  </a:ext>
                </a:extLst>
              </a:tr>
              <a:tr h="425652">
                <a:tc vMerge="1">
                  <a:txBody>
                    <a:bodyPr/>
                    <a:lstStyle/>
                    <a:p>
                      <a:endParaRPr lang="en-US"/>
                    </a:p>
                  </a:txBody>
                  <a:tcPr>
                    <a:lnT w="12700" cap="flat" cmpd="sng" algn="ctr">
                      <a:solidFill>
                        <a:schemeClr val="bg2"/>
                      </a:solidFill>
                      <a:prstDash val="solid"/>
                      <a:round/>
                      <a:headEnd type="none" w="med" len="med"/>
                      <a:tailEnd type="none" w="med" len="med"/>
                    </a:lnT>
                  </a:tcPr>
                </a:tc>
                <a:tc>
                  <a:txBody>
                    <a:bodyPr/>
                    <a:lstStyle/>
                    <a:p>
                      <a:pPr marL="0" marR="0" algn="ctr">
                        <a:spcBef>
                          <a:spcPts val="600"/>
                        </a:spcBef>
                        <a:spcAft>
                          <a:spcPts val="600"/>
                        </a:spcAft>
                      </a:pPr>
                      <a:r>
                        <a:rPr lang="en-US" sz="1200" dirty="0">
                          <a:effectLst/>
                        </a:rPr>
                        <a:t>1</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2A72A5">
                        <a:alpha val="13000"/>
                      </a:srgbClr>
                    </a:solidFill>
                  </a:tcPr>
                </a:tc>
                <a:tc>
                  <a:txBody>
                    <a:bodyPr/>
                    <a:lstStyle/>
                    <a:p>
                      <a:pPr marL="0" marR="0" algn="ctr">
                        <a:spcBef>
                          <a:spcPts val="600"/>
                        </a:spcBef>
                        <a:spcAft>
                          <a:spcPts val="600"/>
                        </a:spcAft>
                      </a:pPr>
                      <a:r>
                        <a:rPr lang="en-US" sz="1200" dirty="0">
                          <a:effectLst/>
                        </a:rPr>
                        <a:t>Plasma/ buffy coat</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2A72A5">
                        <a:alpha val="13000"/>
                      </a:srgbClr>
                    </a:solidFill>
                  </a:tcPr>
                </a:tc>
                <a:tc>
                  <a:txBody>
                    <a:bodyPr/>
                    <a:lstStyle/>
                    <a:p>
                      <a:pPr marL="0" marR="0" algn="ctr">
                        <a:spcBef>
                          <a:spcPts val="600"/>
                        </a:spcBef>
                        <a:spcAft>
                          <a:spcPts val="600"/>
                        </a:spcAft>
                      </a:pPr>
                      <a:r>
                        <a:rPr lang="en-US" sz="1200" dirty="0">
                          <a:effectLst/>
                        </a:rPr>
                        <a:t>10ml Lavender top (EDTA)</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solidFill>
                      <a:srgbClr val="2A72A5">
                        <a:alpha val="13000"/>
                      </a:srgbClr>
                    </a:solidFill>
                  </a:tcPr>
                </a:tc>
                <a:extLst>
                  <a:ext uri="{0D108BD9-81ED-4DB2-BD59-A6C34878D82A}">
                    <a16:rowId xmlns:a16="http://schemas.microsoft.com/office/drawing/2014/main" val="401992944"/>
                  </a:ext>
                </a:extLst>
              </a:tr>
              <a:tr h="425652">
                <a:tc vMerge="1">
                  <a:txBody>
                    <a:bodyPr/>
                    <a:lstStyle/>
                    <a:p>
                      <a:endParaRPr lang="en-US"/>
                    </a:p>
                  </a:txBody>
                  <a:tcPr/>
                </a:tc>
                <a:tc>
                  <a:txBody>
                    <a:bodyPr/>
                    <a:lstStyle/>
                    <a:p>
                      <a:pPr marL="0" marR="0" algn="ctr">
                        <a:spcBef>
                          <a:spcPts val="600"/>
                        </a:spcBef>
                        <a:spcAft>
                          <a:spcPts val="600"/>
                        </a:spcAft>
                      </a:pPr>
                      <a:r>
                        <a:rPr lang="en-US" sz="1200" dirty="0">
                          <a:effectLst/>
                        </a:rPr>
                        <a:t>1</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609585" rtl="0" eaLnBrk="1" fontAlgn="auto" latinLnBrk="0" hangingPunct="1">
                        <a:lnSpc>
                          <a:spcPct val="100000"/>
                        </a:lnSpc>
                        <a:spcBef>
                          <a:spcPts val="600"/>
                        </a:spcBef>
                        <a:spcAft>
                          <a:spcPts val="600"/>
                        </a:spcAft>
                        <a:buClrTx/>
                        <a:buSzTx/>
                        <a:buFontTx/>
                        <a:buNone/>
                        <a:tabLst/>
                        <a:defRPr/>
                      </a:pPr>
                      <a:r>
                        <a:rPr lang="en-US" sz="1200" dirty="0">
                          <a:effectLst/>
                        </a:rPr>
                        <a:t>Plasma/ buffy coat</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ctr">
                        <a:spcBef>
                          <a:spcPts val="600"/>
                        </a:spcBef>
                        <a:spcAft>
                          <a:spcPts val="600"/>
                        </a:spcAft>
                      </a:pPr>
                      <a:r>
                        <a:rPr lang="en-US" sz="1200" dirty="0">
                          <a:effectLst/>
                        </a:rPr>
                        <a:t>10ml Green top (Heparin)</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39855919"/>
                  </a:ext>
                </a:extLst>
              </a:tr>
              <a:tr h="425652">
                <a:tc vMerge="1">
                  <a:txBody>
                    <a:bodyPr/>
                    <a:lstStyle/>
                    <a:p>
                      <a:endParaRPr lang="en-US"/>
                    </a:p>
                  </a:txBody>
                  <a:tcPr/>
                </a:tc>
                <a:tc>
                  <a:txBody>
                    <a:bodyPr/>
                    <a:lstStyle/>
                    <a:p>
                      <a:pPr marL="0" marR="0" algn="ctr">
                        <a:spcBef>
                          <a:spcPts val="600"/>
                        </a:spcBef>
                        <a:spcAft>
                          <a:spcPts val="600"/>
                        </a:spcAft>
                      </a:pPr>
                      <a:r>
                        <a:rPr lang="en-US" sz="1200" dirty="0">
                          <a:effectLst/>
                        </a:rPr>
                        <a:t>1</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2A72A5">
                        <a:alpha val="13000"/>
                      </a:srgbClr>
                    </a:solidFill>
                  </a:tcPr>
                </a:tc>
                <a:tc>
                  <a:txBody>
                    <a:bodyPr/>
                    <a:lstStyle/>
                    <a:p>
                      <a:pPr marL="0" marR="0" algn="ctr">
                        <a:spcBef>
                          <a:spcPts val="600"/>
                        </a:spcBef>
                        <a:spcAft>
                          <a:spcPts val="600"/>
                        </a:spcAft>
                      </a:pPr>
                      <a:r>
                        <a:rPr lang="en-US" sz="1200" dirty="0">
                          <a:effectLst/>
                        </a:rPr>
                        <a:t>Whole blood</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2A72A5">
                        <a:alpha val="13000"/>
                      </a:srgbClr>
                    </a:solidFill>
                  </a:tcPr>
                </a:tc>
                <a:tc>
                  <a:txBody>
                    <a:bodyPr/>
                    <a:lstStyle/>
                    <a:p>
                      <a:pPr marL="0" marR="0" algn="ctr">
                        <a:spcBef>
                          <a:spcPts val="600"/>
                        </a:spcBef>
                        <a:spcAft>
                          <a:spcPts val="600"/>
                        </a:spcAft>
                      </a:pPr>
                      <a:r>
                        <a:rPr lang="en-US" sz="1200" dirty="0">
                          <a:effectLst/>
                        </a:rPr>
                        <a:t>6ml ACD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2A72A5">
                        <a:alpha val="13000"/>
                      </a:srgbClr>
                    </a:solidFill>
                  </a:tcPr>
                </a:tc>
                <a:extLst>
                  <a:ext uri="{0D108BD9-81ED-4DB2-BD59-A6C34878D82A}">
                    <a16:rowId xmlns:a16="http://schemas.microsoft.com/office/drawing/2014/main" val="4033518735"/>
                  </a:ext>
                </a:extLst>
              </a:tr>
              <a:tr h="425652">
                <a:tc>
                  <a:txBody>
                    <a:bodyPr/>
                    <a:lstStyle/>
                    <a:p>
                      <a:pPr marL="0" marR="0" algn="ctr">
                        <a:spcBef>
                          <a:spcPts val="600"/>
                        </a:spcBef>
                        <a:spcAft>
                          <a:spcPts val="600"/>
                        </a:spcAft>
                      </a:pPr>
                      <a:r>
                        <a:rPr lang="en-US" sz="1200" dirty="0">
                          <a:effectLst/>
                        </a:rPr>
                        <a:t>Urine</a:t>
                      </a:r>
                      <a:endParaRPr lang="en-US" sz="1200" b="1"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600"/>
                        </a:spcBef>
                        <a:spcAft>
                          <a:spcPts val="600"/>
                        </a:spcAft>
                      </a:pPr>
                      <a:r>
                        <a:rPr lang="en-US" sz="1200" dirty="0">
                          <a:effectLst/>
                        </a:rPr>
                        <a:t>1</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600"/>
                        </a:spcBef>
                        <a:spcAft>
                          <a:spcPts val="600"/>
                        </a:spcAft>
                      </a:pP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600"/>
                        </a:spcBef>
                        <a:spcAft>
                          <a:spcPts val="600"/>
                        </a:spcAft>
                      </a:pPr>
                      <a:r>
                        <a:rPr lang="en-US" sz="1200" dirty="0">
                          <a:effectLst/>
                        </a:rPr>
                        <a:t>10ml Urine kit</a:t>
                      </a: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748562"/>
                  </a:ext>
                </a:extLst>
              </a:tr>
              <a:tr h="425652">
                <a:tc>
                  <a:txBody>
                    <a:bodyPr/>
                    <a:lstStyle/>
                    <a:p>
                      <a:pPr marL="0" marR="0" algn="ctr">
                        <a:spcBef>
                          <a:spcPts val="600"/>
                        </a:spcBef>
                        <a:spcAft>
                          <a:spcPts val="600"/>
                        </a:spcAft>
                      </a:pPr>
                      <a:r>
                        <a:rPr lang="en-US" sz="1200" b="1" dirty="0">
                          <a:solidFill>
                            <a:schemeClr val="tx1"/>
                          </a:solidFill>
                          <a:effectLst/>
                          <a:latin typeface="+mn-lt"/>
                          <a:ea typeface="Calibri" panose="020F0502020204030204" pitchFamily="34" charset="0"/>
                          <a:cs typeface="Times New Roman" panose="02020603050405020304" pitchFamily="18" charset="0"/>
                        </a:rPr>
                        <a:t>Tissue</a:t>
                      </a:r>
                    </a:p>
                  </a:txBody>
                  <a:tcPr marL="50860" marR="5086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marL="0" marR="0" algn="ctr">
                        <a:spcBef>
                          <a:spcPts val="600"/>
                        </a:spcBef>
                        <a:spcAft>
                          <a:spcPts val="600"/>
                        </a:spcAft>
                      </a:pP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3000"/>
                      </a:srgbClr>
                    </a:solidFill>
                  </a:tcPr>
                </a:tc>
                <a:tc>
                  <a:txBody>
                    <a:bodyPr/>
                    <a:lstStyle/>
                    <a:p>
                      <a:pPr marL="0" marR="0" algn="ctr">
                        <a:spcBef>
                          <a:spcPts val="600"/>
                        </a:spcBef>
                        <a:spcAft>
                          <a:spcPts val="600"/>
                        </a:spcAft>
                      </a:pPr>
                      <a:endParaRPr lang="en-US" sz="1200" dirty="0">
                        <a:solidFill>
                          <a:schemeClr val="tx1"/>
                        </a:solidFill>
                        <a:effectLst/>
                        <a:latin typeface="+mn-lt"/>
                        <a:ea typeface="Calibri" panose="020F0502020204030204" pitchFamily="34" charset="0"/>
                        <a:cs typeface="Times New Roman" panose="02020603050405020304" pitchFamily="18" charset="0"/>
                      </a:endParaRPr>
                    </a:p>
                  </a:txBody>
                  <a:tcPr marL="50860" marR="50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3000"/>
                      </a:srgbClr>
                    </a:solidFill>
                  </a:tcPr>
                </a:tc>
                <a:tc>
                  <a:txBody>
                    <a:bodyPr/>
                    <a:lstStyle/>
                    <a:p>
                      <a:pPr marL="0" marR="0" algn="ctr">
                        <a:spcBef>
                          <a:spcPts val="600"/>
                        </a:spcBef>
                        <a:spcAft>
                          <a:spcPts val="600"/>
                        </a:spcAft>
                      </a:pPr>
                      <a:r>
                        <a:rPr lang="en-US" sz="1200" dirty="0">
                          <a:solidFill>
                            <a:schemeClr val="tx1"/>
                          </a:solidFill>
                          <a:effectLst/>
                          <a:latin typeface="+mn-lt"/>
                          <a:ea typeface="Calibri" panose="020F0502020204030204" pitchFamily="34" charset="0"/>
                          <a:cs typeface="Times New Roman" panose="02020603050405020304" pitchFamily="18" charset="0"/>
                        </a:rPr>
                        <a:t>Precursor tissue blocks, if available</a:t>
                      </a:r>
                    </a:p>
                  </a:txBody>
                  <a:tcPr marL="50860" marR="5086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72A5">
                        <a:alpha val="13000"/>
                      </a:srgbClr>
                    </a:solidFill>
                  </a:tcPr>
                </a:tc>
                <a:extLst>
                  <a:ext uri="{0D108BD9-81ED-4DB2-BD59-A6C34878D82A}">
                    <a16:rowId xmlns:a16="http://schemas.microsoft.com/office/drawing/2014/main" val="540823565"/>
                  </a:ext>
                </a:extLst>
              </a:tr>
            </a:tbl>
          </a:graphicData>
        </a:graphic>
      </p:graphicFrame>
      <p:cxnSp>
        <p:nvCxnSpPr>
          <p:cNvPr id="64" name="Straight Arrow Connector 63">
            <a:extLst>
              <a:ext uri="{FF2B5EF4-FFF2-40B4-BE49-F238E27FC236}">
                <a16:creationId xmlns:a16="http://schemas.microsoft.com/office/drawing/2014/main" id="{62679C35-AAB4-984F-A8EA-31BE47A42F18}"/>
              </a:ext>
            </a:extLst>
          </p:cNvPr>
          <p:cNvCxnSpPr>
            <a:cxnSpLocks/>
          </p:cNvCxnSpPr>
          <p:nvPr/>
        </p:nvCxnSpPr>
        <p:spPr>
          <a:xfrm flipH="1">
            <a:off x="1584702" y="1393453"/>
            <a:ext cx="728998" cy="0"/>
          </a:xfrm>
          <a:prstGeom prst="straightConnector1">
            <a:avLst/>
          </a:prstGeom>
          <a:ln w="38100">
            <a:solidFill>
              <a:srgbClr val="606060"/>
            </a:solidFill>
            <a:tailEnd type="triangle"/>
          </a:ln>
        </p:spPr>
        <p:style>
          <a:lnRef idx="2">
            <a:schemeClr val="accent1"/>
          </a:lnRef>
          <a:fillRef idx="0">
            <a:schemeClr val="accent1"/>
          </a:fillRef>
          <a:effectRef idx="1">
            <a:schemeClr val="accent1"/>
          </a:effectRef>
          <a:fontRef idx="minor">
            <a:schemeClr val="tx1"/>
          </a:fontRef>
        </p:style>
      </p:cxnSp>
      <p:pic>
        <p:nvPicPr>
          <p:cNvPr id="65" name="Picture 3" descr="A picture containing drawing&#10;&#10;Description generated with very high confidence">
            <a:extLst>
              <a:ext uri="{FF2B5EF4-FFF2-40B4-BE49-F238E27FC236}">
                <a16:creationId xmlns:a16="http://schemas.microsoft.com/office/drawing/2014/main" id="{FA9ADD42-8CC8-9E4B-922B-CED50B641461}"/>
              </a:ext>
            </a:extLst>
          </p:cNvPr>
          <p:cNvPicPr>
            <a:picLocks noChangeAspect="1"/>
          </p:cNvPicPr>
          <p:nvPr/>
        </p:nvPicPr>
        <p:blipFill>
          <a:blip r:embed="rId3">
            <a:duotone>
              <a:schemeClr val="bg2">
                <a:shade val="45000"/>
                <a:satMod val="135000"/>
              </a:schemeClr>
              <a:prstClr val="white"/>
            </a:duotone>
          </a:blip>
          <a:stretch>
            <a:fillRect/>
          </a:stretch>
        </p:blipFill>
        <p:spPr>
          <a:xfrm>
            <a:off x="895168" y="1038746"/>
            <a:ext cx="641518" cy="585216"/>
          </a:xfrm>
          <a:prstGeom prst="rect">
            <a:avLst/>
          </a:prstGeom>
        </p:spPr>
      </p:pic>
      <p:pic>
        <p:nvPicPr>
          <p:cNvPr id="66" name="Picture 22" descr="A picture containing drawing, clock&#10;&#10;Description generated with very high confidence">
            <a:extLst>
              <a:ext uri="{FF2B5EF4-FFF2-40B4-BE49-F238E27FC236}">
                <a16:creationId xmlns:a16="http://schemas.microsoft.com/office/drawing/2014/main" id="{BEA77ACE-4A64-5C4D-978E-149F1D2FB0D6}"/>
              </a:ext>
            </a:extLst>
          </p:cNvPr>
          <p:cNvPicPr>
            <a:picLocks noChangeAspect="1"/>
          </p:cNvPicPr>
          <p:nvPr/>
        </p:nvPicPr>
        <p:blipFill>
          <a:blip r:embed="rId4">
            <a:duotone>
              <a:schemeClr val="bg2">
                <a:shade val="45000"/>
                <a:satMod val="135000"/>
              </a:schemeClr>
              <a:prstClr val="white"/>
            </a:duotone>
          </a:blip>
          <a:stretch>
            <a:fillRect/>
          </a:stretch>
        </p:blipFill>
        <p:spPr>
          <a:xfrm>
            <a:off x="3693728" y="1038746"/>
            <a:ext cx="676718" cy="581952"/>
          </a:xfrm>
          <a:prstGeom prst="rect">
            <a:avLst/>
          </a:prstGeom>
        </p:spPr>
      </p:pic>
      <p:sp>
        <p:nvSpPr>
          <p:cNvPr id="67" name="Title 1">
            <a:extLst>
              <a:ext uri="{FF2B5EF4-FFF2-40B4-BE49-F238E27FC236}">
                <a16:creationId xmlns:a16="http://schemas.microsoft.com/office/drawing/2014/main" id="{651BA419-C2F6-0342-98CD-653823F7C943}"/>
              </a:ext>
            </a:extLst>
          </p:cNvPr>
          <p:cNvSpPr txBox="1">
            <a:spLocks/>
          </p:cNvSpPr>
          <p:nvPr/>
        </p:nvSpPr>
        <p:spPr bwMode="auto">
          <a:xfrm>
            <a:off x="3720412" y="1637183"/>
            <a:ext cx="628783"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pPr algn="ctr" defTabSz="342900"/>
            <a:r>
              <a:rPr lang="en-US" sz="1400" b="1" dirty="0">
                <a:solidFill>
                  <a:srgbClr val="606060"/>
                </a:solidFill>
                <a:latin typeface="Arial" panose="020B0604020202020204"/>
                <a:ea typeface="ＭＳ Ｐゴシック"/>
              </a:rPr>
              <a:t>Home</a:t>
            </a:r>
            <a:endParaRPr lang="en-US" sz="1600" dirty="0">
              <a:solidFill>
                <a:srgbClr val="606060"/>
              </a:solidFill>
              <a:latin typeface="Arial" panose="020B0604020202020204"/>
            </a:endParaRPr>
          </a:p>
        </p:txBody>
      </p:sp>
      <p:sp>
        <p:nvSpPr>
          <p:cNvPr id="69" name="Title 1">
            <a:extLst>
              <a:ext uri="{FF2B5EF4-FFF2-40B4-BE49-F238E27FC236}">
                <a16:creationId xmlns:a16="http://schemas.microsoft.com/office/drawing/2014/main" id="{239B3064-77A4-4340-A7B6-8687CACDA9DA}"/>
              </a:ext>
            </a:extLst>
          </p:cNvPr>
          <p:cNvSpPr txBox="1">
            <a:spLocks/>
          </p:cNvSpPr>
          <p:nvPr/>
        </p:nvSpPr>
        <p:spPr bwMode="auto">
          <a:xfrm>
            <a:off x="1783709" y="4275269"/>
            <a:ext cx="1655233" cy="3590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pPr algn="ctr" defTabSz="342900">
              <a:lnSpc>
                <a:spcPts val="1400"/>
              </a:lnSpc>
            </a:pPr>
            <a:r>
              <a:rPr lang="en-US" sz="1400" b="1" dirty="0">
                <a:solidFill>
                  <a:srgbClr val="606060"/>
                </a:solidFill>
                <a:latin typeface="Arial" panose="020B0604020202020204"/>
                <a:ea typeface="ＭＳ Ｐゴシック"/>
              </a:rPr>
              <a:t>Central Processing &amp; Biorepository</a:t>
            </a:r>
            <a:endParaRPr lang="en-US" sz="1400" b="1" dirty="0">
              <a:solidFill>
                <a:srgbClr val="606060"/>
              </a:solidFill>
              <a:latin typeface="Arial" panose="020B0604020202020204"/>
            </a:endParaRPr>
          </a:p>
        </p:txBody>
      </p:sp>
      <p:sp>
        <p:nvSpPr>
          <p:cNvPr id="70" name="Title 1">
            <a:extLst>
              <a:ext uri="{FF2B5EF4-FFF2-40B4-BE49-F238E27FC236}">
                <a16:creationId xmlns:a16="http://schemas.microsoft.com/office/drawing/2014/main" id="{7B666F07-EA10-F446-94D9-73440B823262}"/>
              </a:ext>
            </a:extLst>
          </p:cNvPr>
          <p:cNvSpPr txBox="1">
            <a:spLocks/>
          </p:cNvSpPr>
          <p:nvPr/>
        </p:nvSpPr>
        <p:spPr bwMode="auto">
          <a:xfrm>
            <a:off x="867152" y="1637183"/>
            <a:ext cx="697550"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457200" rtl="0" eaLnBrk="1" fontAlgn="base" hangingPunct="1">
              <a:spcBef>
                <a:spcPct val="0"/>
              </a:spcBef>
              <a:spcAft>
                <a:spcPct val="0"/>
              </a:spcAft>
              <a:defRPr sz="2400" b="0" kern="1200">
                <a:solidFill>
                  <a:srgbClr val="123E57"/>
                </a:solidFill>
                <a:latin typeface="+mj-lt"/>
                <a:ea typeface="ＭＳ Ｐゴシック" charset="0"/>
                <a:cs typeface="SapientSansBold"/>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pPr algn="ctr" defTabSz="342900"/>
            <a:r>
              <a:rPr lang="en-US" sz="1400" b="1" dirty="0">
                <a:solidFill>
                  <a:srgbClr val="606060"/>
                </a:solidFill>
                <a:latin typeface="Arial" panose="020B0604020202020204"/>
                <a:ea typeface="ＭＳ Ｐゴシック"/>
              </a:rPr>
              <a:t>Clinic</a:t>
            </a:r>
            <a:endParaRPr lang="en-US" sz="1400" b="1" dirty="0">
              <a:solidFill>
                <a:srgbClr val="606060"/>
              </a:solidFill>
              <a:latin typeface="Arial" panose="020B0604020202020204"/>
            </a:endParaRPr>
          </a:p>
        </p:txBody>
      </p:sp>
      <p:pic>
        <p:nvPicPr>
          <p:cNvPr id="71" name="Graphic 70" descr="Schoolhouse">
            <a:extLst>
              <a:ext uri="{FF2B5EF4-FFF2-40B4-BE49-F238E27FC236}">
                <a16:creationId xmlns:a16="http://schemas.microsoft.com/office/drawing/2014/main" id="{3B4EE6FF-4FE8-5A49-A351-927EF8E761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3910" y="3418051"/>
            <a:ext cx="954830" cy="954830"/>
          </a:xfrm>
          <a:prstGeom prst="rect">
            <a:avLst/>
          </a:prstGeom>
        </p:spPr>
      </p:pic>
      <p:pic>
        <p:nvPicPr>
          <p:cNvPr id="72" name="Picture 71">
            <a:extLst>
              <a:ext uri="{FF2B5EF4-FFF2-40B4-BE49-F238E27FC236}">
                <a16:creationId xmlns:a16="http://schemas.microsoft.com/office/drawing/2014/main" id="{722BC90B-2AC3-3640-BEDB-69FAB1798D19}"/>
              </a:ext>
            </a:extLst>
          </p:cNvPr>
          <p:cNvPicPr>
            <a:picLocks noChangeAspect="1"/>
          </p:cNvPicPr>
          <p:nvPr/>
        </p:nvPicPr>
        <p:blipFill>
          <a:blip r:embed="rId7"/>
          <a:stretch>
            <a:fillRect/>
          </a:stretch>
        </p:blipFill>
        <p:spPr>
          <a:xfrm>
            <a:off x="2413499" y="823962"/>
            <a:ext cx="395653" cy="1080026"/>
          </a:xfrm>
          <a:prstGeom prst="rect">
            <a:avLst/>
          </a:prstGeom>
        </p:spPr>
      </p:pic>
      <p:cxnSp>
        <p:nvCxnSpPr>
          <p:cNvPr id="73" name="Straight Arrow Connector 72">
            <a:extLst>
              <a:ext uri="{FF2B5EF4-FFF2-40B4-BE49-F238E27FC236}">
                <a16:creationId xmlns:a16="http://schemas.microsoft.com/office/drawing/2014/main" id="{621B23F8-9F4C-464F-9AE8-64546D50AE03}"/>
              </a:ext>
            </a:extLst>
          </p:cNvPr>
          <p:cNvCxnSpPr>
            <a:cxnSpLocks/>
          </p:cNvCxnSpPr>
          <p:nvPr/>
        </p:nvCxnSpPr>
        <p:spPr>
          <a:xfrm>
            <a:off x="2904906" y="1393453"/>
            <a:ext cx="728998" cy="0"/>
          </a:xfrm>
          <a:prstGeom prst="straightConnector1">
            <a:avLst/>
          </a:prstGeom>
          <a:ln w="38100">
            <a:solidFill>
              <a:srgbClr val="606060"/>
            </a:solidFill>
            <a:tailEnd type="triangle"/>
          </a:ln>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4AC4E73A-7DDE-104A-AC0B-F405ECA316C9}"/>
              </a:ext>
            </a:extLst>
          </p:cNvPr>
          <p:cNvGrpSpPr/>
          <p:nvPr/>
        </p:nvGrpSpPr>
        <p:grpSpPr>
          <a:xfrm>
            <a:off x="494117" y="1895281"/>
            <a:ext cx="1758069" cy="2182030"/>
            <a:chOff x="555631" y="1895281"/>
            <a:chExt cx="1758069" cy="2182030"/>
          </a:xfrm>
        </p:grpSpPr>
        <p:cxnSp>
          <p:nvCxnSpPr>
            <p:cNvPr id="63" name="Straight Arrow Connector 62">
              <a:extLst>
                <a:ext uri="{FF2B5EF4-FFF2-40B4-BE49-F238E27FC236}">
                  <a16:creationId xmlns:a16="http://schemas.microsoft.com/office/drawing/2014/main" id="{69B533B5-A000-CD44-9812-BF4E2838886C}"/>
                </a:ext>
              </a:extLst>
            </p:cNvPr>
            <p:cNvCxnSpPr>
              <a:cxnSpLocks/>
            </p:cNvCxnSpPr>
            <p:nvPr/>
          </p:nvCxnSpPr>
          <p:spPr>
            <a:xfrm>
              <a:off x="1277057" y="1895281"/>
              <a:ext cx="1036643" cy="1817413"/>
            </a:xfrm>
            <a:prstGeom prst="straightConnector1">
              <a:avLst/>
            </a:prstGeom>
            <a:ln w="38100">
              <a:solidFill>
                <a:srgbClr val="606060"/>
              </a:solidFill>
              <a:tailEnd type="triangle"/>
            </a:ln>
          </p:spPr>
          <p:style>
            <a:lnRef idx="2">
              <a:schemeClr val="accent1"/>
            </a:lnRef>
            <a:fillRef idx="0">
              <a:schemeClr val="accent1"/>
            </a:fillRef>
            <a:effectRef idx="1">
              <a:schemeClr val="accent1"/>
            </a:effectRef>
            <a:fontRef idx="minor">
              <a:schemeClr val="tx1"/>
            </a:fontRef>
          </p:style>
        </p:cxnSp>
        <p:pic>
          <p:nvPicPr>
            <p:cNvPr id="75" name="Picture 74">
              <a:extLst>
                <a:ext uri="{FF2B5EF4-FFF2-40B4-BE49-F238E27FC236}">
                  <a16:creationId xmlns:a16="http://schemas.microsoft.com/office/drawing/2014/main" id="{2925EEBF-114F-C942-873C-3D3292502C28}"/>
                </a:ext>
              </a:extLst>
            </p:cNvPr>
            <p:cNvPicPr>
              <a:picLocks noChangeAspect="1"/>
            </p:cNvPicPr>
            <p:nvPr/>
          </p:nvPicPr>
          <p:blipFill>
            <a:blip r:embed="rId8"/>
            <a:stretch>
              <a:fillRect/>
            </a:stretch>
          </p:blipFill>
          <p:spPr>
            <a:xfrm>
              <a:off x="860145" y="2072186"/>
              <a:ext cx="325901" cy="380217"/>
            </a:xfrm>
            <a:prstGeom prst="rect">
              <a:avLst/>
            </a:prstGeom>
          </p:spPr>
        </p:pic>
        <p:pic>
          <p:nvPicPr>
            <p:cNvPr id="76" name="Picture 75">
              <a:extLst>
                <a:ext uri="{FF2B5EF4-FFF2-40B4-BE49-F238E27FC236}">
                  <a16:creationId xmlns:a16="http://schemas.microsoft.com/office/drawing/2014/main" id="{2292B1ED-895B-8840-8E03-3FCE6D1DEE45}"/>
                </a:ext>
              </a:extLst>
            </p:cNvPr>
            <p:cNvPicPr>
              <a:picLocks noChangeAspect="1"/>
            </p:cNvPicPr>
            <p:nvPr/>
          </p:nvPicPr>
          <p:blipFill>
            <a:blip r:embed="rId9"/>
            <a:stretch>
              <a:fillRect/>
            </a:stretch>
          </p:blipFill>
          <p:spPr>
            <a:xfrm>
              <a:off x="555631" y="3128603"/>
              <a:ext cx="339536" cy="568952"/>
            </a:xfrm>
            <a:prstGeom prst="rect">
              <a:avLst/>
            </a:prstGeom>
          </p:spPr>
        </p:pic>
        <p:pic>
          <p:nvPicPr>
            <p:cNvPr id="77" name="Picture 76">
              <a:extLst>
                <a:ext uri="{FF2B5EF4-FFF2-40B4-BE49-F238E27FC236}">
                  <a16:creationId xmlns:a16="http://schemas.microsoft.com/office/drawing/2014/main" id="{2F41BCCF-39A4-B245-985D-FFFDEEAE4697}"/>
                </a:ext>
              </a:extLst>
            </p:cNvPr>
            <p:cNvPicPr>
              <a:picLocks noChangeAspect="1"/>
            </p:cNvPicPr>
            <p:nvPr/>
          </p:nvPicPr>
          <p:blipFill>
            <a:blip r:embed="rId10"/>
            <a:stretch>
              <a:fillRect/>
            </a:stretch>
          </p:blipFill>
          <p:spPr>
            <a:xfrm>
              <a:off x="748086" y="2651503"/>
              <a:ext cx="764152" cy="529696"/>
            </a:xfrm>
            <a:prstGeom prst="rect">
              <a:avLst/>
            </a:prstGeom>
          </p:spPr>
        </p:pic>
        <p:pic>
          <p:nvPicPr>
            <p:cNvPr id="78" name="Picture 77">
              <a:extLst>
                <a:ext uri="{FF2B5EF4-FFF2-40B4-BE49-F238E27FC236}">
                  <a16:creationId xmlns:a16="http://schemas.microsoft.com/office/drawing/2014/main" id="{BCFE619D-93D0-0246-9A08-5886829088BE}"/>
                </a:ext>
              </a:extLst>
            </p:cNvPr>
            <p:cNvPicPr>
              <a:picLocks noChangeAspect="1"/>
            </p:cNvPicPr>
            <p:nvPr/>
          </p:nvPicPr>
          <p:blipFill>
            <a:blip r:embed="rId11"/>
            <a:stretch>
              <a:fillRect/>
            </a:stretch>
          </p:blipFill>
          <p:spPr>
            <a:xfrm>
              <a:off x="1095035" y="3348076"/>
              <a:ext cx="842004" cy="729235"/>
            </a:xfrm>
            <a:prstGeom prst="rect">
              <a:avLst/>
            </a:prstGeom>
          </p:spPr>
        </p:pic>
      </p:grpSp>
      <p:grpSp>
        <p:nvGrpSpPr>
          <p:cNvPr id="81" name="Group 80">
            <a:extLst>
              <a:ext uri="{FF2B5EF4-FFF2-40B4-BE49-F238E27FC236}">
                <a16:creationId xmlns:a16="http://schemas.microsoft.com/office/drawing/2014/main" id="{23715803-006C-6D42-A42B-8C1747C2D308}"/>
              </a:ext>
            </a:extLst>
          </p:cNvPr>
          <p:cNvGrpSpPr/>
          <p:nvPr/>
        </p:nvGrpSpPr>
        <p:grpSpPr>
          <a:xfrm>
            <a:off x="2884714" y="1895281"/>
            <a:ext cx="1899649" cy="1817413"/>
            <a:chOff x="2884714" y="1895281"/>
            <a:chExt cx="1899649" cy="1817413"/>
          </a:xfrm>
        </p:grpSpPr>
        <p:pic>
          <p:nvPicPr>
            <p:cNvPr id="62" name="Picture 61">
              <a:extLst>
                <a:ext uri="{FF2B5EF4-FFF2-40B4-BE49-F238E27FC236}">
                  <a16:creationId xmlns:a16="http://schemas.microsoft.com/office/drawing/2014/main" id="{3852E4BF-AF7E-E040-8280-ADE580DBEB78}"/>
                </a:ext>
              </a:extLst>
            </p:cNvPr>
            <p:cNvPicPr>
              <a:picLocks noChangeAspect="1"/>
            </p:cNvPicPr>
            <p:nvPr/>
          </p:nvPicPr>
          <p:blipFill>
            <a:blip r:embed="rId12"/>
            <a:stretch>
              <a:fillRect/>
            </a:stretch>
          </p:blipFill>
          <p:spPr>
            <a:xfrm>
              <a:off x="3633904" y="2460687"/>
              <a:ext cx="991954" cy="667916"/>
            </a:xfrm>
            <a:prstGeom prst="rect">
              <a:avLst/>
            </a:prstGeom>
          </p:spPr>
        </p:pic>
        <p:sp>
          <p:nvSpPr>
            <p:cNvPr id="68" name="TextBox 67">
              <a:extLst>
                <a:ext uri="{FF2B5EF4-FFF2-40B4-BE49-F238E27FC236}">
                  <a16:creationId xmlns:a16="http://schemas.microsoft.com/office/drawing/2014/main" id="{A695A2A6-1753-4640-A1ED-C29086999EF9}"/>
                </a:ext>
              </a:extLst>
            </p:cNvPr>
            <p:cNvSpPr txBox="1"/>
            <p:nvPr/>
          </p:nvSpPr>
          <p:spPr>
            <a:xfrm>
              <a:off x="3763554" y="2062240"/>
              <a:ext cx="1020809" cy="400110"/>
            </a:xfrm>
            <a:prstGeom prst="rect">
              <a:avLst/>
            </a:prstGeom>
            <a:noFill/>
          </p:spPr>
          <p:txBody>
            <a:bodyPr wrap="square" rtlCol="0">
              <a:spAutoFit/>
            </a:bodyPr>
            <a:lstStyle/>
            <a:p>
              <a:pPr algn="ctr" defTabSz="685800" fontAlgn="auto">
                <a:lnSpc>
                  <a:spcPts val="1200"/>
                </a:lnSpc>
                <a:spcBef>
                  <a:spcPts val="0"/>
                </a:spcBef>
                <a:spcAft>
                  <a:spcPts val="0"/>
                </a:spcAft>
              </a:pPr>
              <a:r>
                <a:rPr lang="en-US" sz="1200" dirty="0">
                  <a:solidFill>
                    <a:srgbClr val="606060"/>
                  </a:solidFill>
                  <a:latin typeface="Arial" panose="020B0604020202020204"/>
                  <a:ea typeface="+mn-ea"/>
                  <a:cs typeface="+mn-cs"/>
                </a:rPr>
                <a:t>Mailed collection kit</a:t>
              </a:r>
            </a:p>
          </p:txBody>
        </p:sp>
        <p:cxnSp>
          <p:nvCxnSpPr>
            <p:cNvPr id="74" name="Straight Arrow Connector 73">
              <a:extLst>
                <a:ext uri="{FF2B5EF4-FFF2-40B4-BE49-F238E27FC236}">
                  <a16:creationId xmlns:a16="http://schemas.microsoft.com/office/drawing/2014/main" id="{BDFDA340-58B5-A846-9B42-42596E635027}"/>
                </a:ext>
              </a:extLst>
            </p:cNvPr>
            <p:cNvCxnSpPr>
              <a:cxnSpLocks/>
            </p:cNvCxnSpPr>
            <p:nvPr/>
          </p:nvCxnSpPr>
          <p:spPr>
            <a:xfrm flipH="1">
              <a:off x="2884714" y="1895281"/>
              <a:ext cx="1036643" cy="1817413"/>
            </a:xfrm>
            <a:prstGeom prst="straightConnector1">
              <a:avLst/>
            </a:prstGeom>
            <a:ln w="38100">
              <a:solidFill>
                <a:srgbClr val="606060"/>
              </a:solidFill>
              <a:tailEnd type="triangle"/>
            </a:ln>
          </p:spPr>
          <p:style>
            <a:lnRef idx="2">
              <a:schemeClr val="accent1"/>
            </a:lnRef>
            <a:fillRef idx="0">
              <a:schemeClr val="accent1"/>
            </a:fillRef>
            <a:effectRef idx="1">
              <a:schemeClr val="accent1"/>
            </a:effectRef>
            <a:fontRef idx="minor">
              <a:schemeClr val="tx1"/>
            </a:fontRef>
          </p:style>
        </p:cxnSp>
        <p:pic>
          <p:nvPicPr>
            <p:cNvPr id="79" name="Picture 78">
              <a:extLst>
                <a:ext uri="{FF2B5EF4-FFF2-40B4-BE49-F238E27FC236}">
                  <a16:creationId xmlns:a16="http://schemas.microsoft.com/office/drawing/2014/main" id="{48913DCC-2042-D041-89EB-74B02310583E}"/>
                </a:ext>
              </a:extLst>
            </p:cNvPr>
            <p:cNvPicPr>
              <a:picLocks noChangeAspect="1"/>
            </p:cNvPicPr>
            <p:nvPr/>
          </p:nvPicPr>
          <p:blipFill>
            <a:blip r:embed="rId10"/>
            <a:stretch>
              <a:fillRect/>
            </a:stretch>
          </p:blipFill>
          <p:spPr>
            <a:xfrm>
              <a:off x="3305555" y="3182668"/>
              <a:ext cx="726532" cy="503619"/>
            </a:xfrm>
            <a:prstGeom prst="rect">
              <a:avLst/>
            </a:prstGeom>
          </p:spPr>
        </p:pic>
      </p:grpSp>
      <p:sp>
        <p:nvSpPr>
          <p:cNvPr id="2" name="Title 1">
            <a:extLst>
              <a:ext uri="{FF2B5EF4-FFF2-40B4-BE49-F238E27FC236}">
                <a16:creationId xmlns:a16="http://schemas.microsoft.com/office/drawing/2014/main" id="{CB7EC87A-003E-4BE5-A851-F067E108CD7E}"/>
              </a:ext>
            </a:extLst>
          </p:cNvPr>
          <p:cNvSpPr>
            <a:spLocks noGrp="1"/>
          </p:cNvSpPr>
          <p:nvPr>
            <p:ph type="title"/>
          </p:nvPr>
        </p:nvSpPr>
        <p:spPr/>
        <p:txBody>
          <a:bodyPr/>
          <a:lstStyle/>
          <a:p>
            <a:r>
              <a:rPr lang="en-US" dirty="0"/>
              <a:t>Biospecimen Collections at Recruitment</a:t>
            </a:r>
          </a:p>
        </p:txBody>
      </p:sp>
    </p:spTree>
    <p:extLst>
      <p:ext uri="{BB962C8B-B14F-4D97-AF65-F5344CB8AC3E}">
        <p14:creationId xmlns:p14="http://schemas.microsoft.com/office/powerpoint/2010/main" val="233612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631BDB-0A7C-454F-A34C-56D2547B0C64}"/>
              </a:ext>
            </a:extLst>
          </p:cNvPr>
          <p:cNvSpPr>
            <a:spLocks noGrp="1"/>
          </p:cNvSpPr>
          <p:nvPr>
            <p:ph sz="quarter" idx="11"/>
          </p:nvPr>
        </p:nvSpPr>
        <p:spPr/>
        <p:txBody>
          <a:bodyPr/>
          <a:lstStyle/>
          <a:p>
            <a:r>
              <a:rPr lang="en-US" dirty="0"/>
              <a:t>Timed on average two to three years</a:t>
            </a:r>
          </a:p>
          <a:p>
            <a:pPr lvl="1"/>
            <a:r>
              <a:rPr lang="en-US" dirty="0"/>
              <a:t>More frequent for participants at higher risk of cancer</a:t>
            </a:r>
          </a:p>
          <a:p>
            <a:r>
              <a:rPr lang="en-US" dirty="0"/>
              <a:t>Series of same biospecimens and new types of biospecimens (e.g., liquid biopsy, stool)</a:t>
            </a:r>
          </a:p>
          <a:p>
            <a:r>
              <a:rPr lang="en-US" dirty="0"/>
              <a:t>Located at healthcare system, external clinic, home</a:t>
            </a:r>
          </a:p>
          <a:p>
            <a:r>
              <a:rPr lang="en-US" dirty="0"/>
              <a:t>Paired with questionnaires and other relevant data collection</a:t>
            </a:r>
          </a:p>
        </p:txBody>
      </p:sp>
      <p:sp>
        <p:nvSpPr>
          <p:cNvPr id="3" name="Title 2">
            <a:extLst>
              <a:ext uri="{FF2B5EF4-FFF2-40B4-BE49-F238E27FC236}">
                <a16:creationId xmlns:a16="http://schemas.microsoft.com/office/drawing/2014/main" id="{39BCCE9A-E9A9-41F9-9E25-32325787BE58}"/>
              </a:ext>
            </a:extLst>
          </p:cNvPr>
          <p:cNvSpPr>
            <a:spLocks noGrp="1"/>
          </p:cNvSpPr>
          <p:nvPr>
            <p:ph type="title"/>
          </p:nvPr>
        </p:nvSpPr>
        <p:spPr/>
        <p:txBody>
          <a:bodyPr/>
          <a:lstStyle/>
          <a:p>
            <a:r>
              <a:rPr lang="en-US" dirty="0"/>
              <a:t>Biospecimen Collections at Follow-up</a:t>
            </a:r>
          </a:p>
        </p:txBody>
      </p:sp>
    </p:spTree>
    <p:extLst>
      <p:ext uri="{BB962C8B-B14F-4D97-AF65-F5344CB8AC3E}">
        <p14:creationId xmlns:p14="http://schemas.microsoft.com/office/powerpoint/2010/main" val="3880441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1CE3-5A69-4FB4-9F9E-A729A4288F85}"/>
              </a:ext>
            </a:extLst>
          </p:cNvPr>
          <p:cNvSpPr>
            <a:spLocks noGrp="1"/>
          </p:cNvSpPr>
          <p:nvPr>
            <p:ph type="ctrTitle"/>
          </p:nvPr>
        </p:nvSpPr>
        <p:spPr>
          <a:xfrm>
            <a:off x="2676525" y="1708510"/>
            <a:ext cx="5781674" cy="1371600"/>
          </a:xfrm>
        </p:spPr>
        <p:txBody>
          <a:bodyPr/>
          <a:lstStyle/>
          <a:p>
            <a:r>
              <a:rPr lang="en-US" dirty="0"/>
              <a:t>Surveys</a:t>
            </a:r>
          </a:p>
        </p:txBody>
      </p:sp>
      <p:sp>
        <p:nvSpPr>
          <p:cNvPr id="4" name="Subtitle 3">
            <a:extLst>
              <a:ext uri="{FF2B5EF4-FFF2-40B4-BE49-F238E27FC236}">
                <a16:creationId xmlns:a16="http://schemas.microsoft.com/office/drawing/2014/main" id="{7DD16322-D8E3-4794-9AAD-46EE630DA8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38676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337D1E5D-80AD-4BAC-9836-B1035F5C2381}"/>
              </a:ext>
            </a:extLst>
          </p:cNvPr>
          <p:cNvGraphicFramePr/>
          <p:nvPr>
            <p:extLst>
              <p:ext uri="{D42A27DB-BD31-4B8C-83A1-F6EECF244321}">
                <p14:modId xmlns:p14="http://schemas.microsoft.com/office/powerpoint/2010/main" val="2539361334"/>
              </p:ext>
            </p:extLst>
          </p:nvPr>
        </p:nvGraphicFramePr>
        <p:xfrm>
          <a:off x="182880" y="195650"/>
          <a:ext cx="3894667" cy="327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949C8509-9940-4FEF-8D14-A78CE9D0BD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9288" y="1517951"/>
            <a:ext cx="5014592" cy="3270180"/>
          </a:xfrm>
          <a:prstGeom prst="rect">
            <a:avLst/>
          </a:prstGeom>
          <a:ln>
            <a:solidFill>
              <a:schemeClr val="accent2"/>
            </a:solidFill>
          </a:ln>
        </p:spPr>
      </p:pic>
      <p:sp>
        <p:nvSpPr>
          <p:cNvPr id="2" name="Title 1">
            <a:extLst>
              <a:ext uri="{FF2B5EF4-FFF2-40B4-BE49-F238E27FC236}">
                <a16:creationId xmlns:a16="http://schemas.microsoft.com/office/drawing/2014/main" id="{9F8F7F91-892D-4839-99DE-761F304307F8}"/>
              </a:ext>
            </a:extLst>
          </p:cNvPr>
          <p:cNvSpPr>
            <a:spLocks noGrp="1"/>
          </p:cNvSpPr>
          <p:nvPr>
            <p:ph type="title"/>
          </p:nvPr>
        </p:nvSpPr>
        <p:spPr>
          <a:xfrm>
            <a:off x="4077547" y="355369"/>
            <a:ext cx="4609254" cy="728863"/>
          </a:xfrm>
        </p:spPr>
        <p:txBody>
          <a:bodyPr/>
          <a:lstStyle/>
          <a:p>
            <a:r>
              <a:rPr lang="en-US" dirty="0"/>
              <a:t>Questionnaire Module Topics and</a:t>
            </a:r>
            <a:br>
              <a:rPr lang="en-US" dirty="0"/>
            </a:br>
            <a:r>
              <a:rPr lang="en-US" dirty="0"/>
              <a:t> Display in MyConnect at Recruitment</a:t>
            </a:r>
          </a:p>
        </p:txBody>
      </p:sp>
    </p:spTree>
    <p:extLst>
      <p:ext uri="{BB962C8B-B14F-4D97-AF65-F5344CB8AC3E}">
        <p14:creationId xmlns:p14="http://schemas.microsoft.com/office/powerpoint/2010/main" val="3734910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D8C533-8DF2-4E2A-8EEA-B168CCDB01F1}"/>
              </a:ext>
            </a:extLst>
          </p:cNvPr>
          <p:cNvSpPr>
            <a:spLocks noGrp="1"/>
          </p:cNvSpPr>
          <p:nvPr>
            <p:ph type="title"/>
          </p:nvPr>
        </p:nvSpPr>
        <p:spPr/>
        <p:txBody>
          <a:bodyPr/>
          <a:lstStyle/>
          <a:p>
            <a:r>
              <a:rPr lang="en-US" dirty="0"/>
              <a:t>Questionnaire Topics to Accompany Biospecimen Collection at Recruitment</a:t>
            </a:r>
          </a:p>
        </p:txBody>
      </p:sp>
      <p:graphicFrame>
        <p:nvGraphicFramePr>
          <p:cNvPr id="2" name="Diagram 1">
            <a:extLst>
              <a:ext uri="{FF2B5EF4-FFF2-40B4-BE49-F238E27FC236}">
                <a16:creationId xmlns:a16="http://schemas.microsoft.com/office/drawing/2014/main" id="{67C6CD9A-3284-40FE-A0EC-5793CE3C2CA1}"/>
              </a:ext>
            </a:extLst>
          </p:cNvPr>
          <p:cNvGraphicFramePr/>
          <p:nvPr>
            <p:extLst>
              <p:ext uri="{D42A27DB-BD31-4B8C-83A1-F6EECF244321}">
                <p14:modId xmlns:p14="http://schemas.microsoft.com/office/powerpoint/2010/main" val="875666741"/>
              </p:ext>
            </p:extLst>
          </p:nvPr>
        </p:nvGraphicFramePr>
        <p:xfrm>
          <a:off x="457200" y="1084233"/>
          <a:ext cx="8149904" cy="3240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046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9D83E-0903-4215-A172-203735FB072D}"/>
              </a:ext>
            </a:extLst>
          </p:cNvPr>
          <p:cNvSpPr>
            <a:spLocks noGrp="1"/>
          </p:cNvSpPr>
          <p:nvPr>
            <p:ph type="title"/>
          </p:nvPr>
        </p:nvSpPr>
        <p:spPr/>
        <p:txBody>
          <a:bodyPr/>
          <a:lstStyle/>
          <a:p>
            <a:r>
              <a:rPr lang="en-US" sz="1988">
                <a:latin typeface="Arial"/>
                <a:ea typeface="ＭＳ Ｐゴシック"/>
                <a:cs typeface="Arial"/>
              </a:rPr>
              <a:t>Planned Follow-up Surveys</a:t>
            </a:r>
            <a:endParaRPr lang="en-US" sz="1988" dirty="0">
              <a:latin typeface="Arial"/>
              <a:ea typeface="ＭＳ Ｐゴシック"/>
              <a:cs typeface="Arial"/>
            </a:endParaRPr>
          </a:p>
        </p:txBody>
      </p:sp>
      <p:sp>
        <p:nvSpPr>
          <p:cNvPr id="3" name="Content Placeholder 2">
            <a:extLst>
              <a:ext uri="{FF2B5EF4-FFF2-40B4-BE49-F238E27FC236}">
                <a16:creationId xmlns:a16="http://schemas.microsoft.com/office/drawing/2014/main" id="{3AC5F851-A849-40BD-B03B-5045A191292A}"/>
              </a:ext>
            </a:extLst>
          </p:cNvPr>
          <p:cNvSpPr>
            <a:spLocks noGrp="1"/>
          </p:cNvSpPr>
          <p:nvPr>
            <p:ph sz="quarter" idx="4294967295"/>
          </p:nvPr>
        </p:nvSpPr>
        <p:spPr>
          <a:xfrm>
            <a:off x="454493" y="3680850"/>
            <a:ext cx="8434388" cy="478631"/>
          </a:xfrm>
          <a:ln w="28575">
            <a:solidFill>
              <a:srgbClr val="1C5E86"/>
            </a:solidFill>
          </a:ln>
        </p:spPr>
        <p:txBody>
          <a:bodyPr vert="horz" wrap="square" lIns="68580" tIns="34290" rIns="68580" bIns="34290" numCol="1" rtlCol="0" anchor="t" anchorCtr="0" compatLnSpc="1">
            <a:prstTxWarp prst="textNoShape">
              <a:avLst/>
            </a:prstTxWarp>
            <a:normAutofit/>
          </a:bodyPr>
          <a:lstStyle/>
          <a:p>
            <a:pPr marL="0" indent="0" algn="ctr">
              <a:lnSpc>
                <a:spcPct val="150000"/>
              </a:lnSpc>
              <a:spcAft>
                <a:spcPts val="750"/>
              </a:spcAft>
              <a:buNone/>
            </a:pPr>
            <a:r>
              <a:rPr lang="en-US" sz="1650" dirty="0">
                <a:solidFill>
                  <a:schemeClr val="tx1"/>
                </a:solidFill>
                <a:ea typeface="ＭＳ Ｐゴシック"/>
                <a:cs typeface="Calibri"/>
              </a:rPr>
              <a:t>Survey 3-6 months after cancer diagnosis </a:t>
            </a:r>
            <a:endParaRPr lang="en-US" sz="1650" dirty="0">
              <a:solidFill>
                <a:schemeClr val="tx1"/>
              </a:solidFill>
              <a:cs typeface="Calibri"/>
            </a:endParaRPr>
          </a:p>
        </p:txBody>
      </p:sp>
      <p:sp>
        <p:nvSpPr>
          <p:cNvPr id="5" name="Rectangle 4">
            <a:extLst>
              <a:ext uri="{FF2B5EF4-FFF2-40B4-BE49-F238E27FC236}">
                <a16:creationId xmlns:a16="http://schemas.microsoft.com/office/drawing/2014/main" id="{37A3B0E3-127E-4296-9106-597CFDA00D9E}"/>
              </a:ext>
            </a:extLst>
          </p:cNvPr>
          <p:cNvSpPr/>
          <p:nvPr/>
        </p:nvSpPr>
        <p:spPr>
          <a:xfrm>
            <a:off x="457201" y="2043865"/>
            <a:ext cx="1989723" cy="1485900"/>
          </a:xfrm>
          <a:prstGeom prst="rect">
            <a:avLst/>
          </a:prstGeom>
          <a:solidFill>
            <a:schemeClr val="bg1"/>
          </a:solidFill>
          <a:ln>
            <a:solidFill>
              <a:srgbClr val="1C5E8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cs typeface="Arial"/>
              </a:rPr>
              <a:t>Diet food frequency questionnaire (DHQ)</a:t>
            </a:r>
            <a:endParaRPr lang="en-US" sz="1600" dirty="0">
              <a:solidFill>
                <a:schemeClr val="tx1"/>
              </a:solidFill>
            </a:endParaRPr>
          </a:p>
        </p:txBody>
      </p:sp>
      <p:sp>
        <p:nvSpPr>
          <p:cNvPr id="6" name="Rectangle 5">
            <a:extLst>
              <a:ext uri="{FF2B5EF4-FFF2-40B4-BE49-F238E27FC236}">
                <a16:creationId xmlns:a16="http://schemas.microsoft.com/office/drawing/2014/main" id="{FFE42041-DCFC-42AF-A3C4-DACB960AE7C7}"/>
              </a:ext>
            </a:extLst>
          </p:cNvPr>
          <p:cNvSpPr/>
          <p:nvPr/>
        </p:nvSpPr>
        <p:spPr>
          <a:xfrm>
            <a:off x="2585287" y="2036345"/>
            <a:ext cx="1989723" cy="1485900"/>
          </a:xfrm>
          <a:prstGeom prst="rect">
            <a:avLst/>
          </a:prstGeom>
          <a:solidFill>
            <a:schemeClr val="bg1"/>
          </a:solidFill>
          <a:ln>
            <a:solidFill>
              <a:srgbClr val="1C5E8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cs typeface="Arial"/>
              </a:rPr>
              <a:t>Repeated 24-hour recalls for diet (ASA24) &amp;</a:t>
            </a:r>
          </a:p>
          <a:p>
            <a:pPr algn="ctr"/>
            <a:r>
              <a:rPr lang="en-US" sz="1600" dirty="0">
                <a:solidFill>
                  <a:schemeClr val="tx1"/>
                </a:solidFill>
                <a:cs typeface="Arial"/>
              </a:rPr>
              <a:t> physical activity (ACT24)</a:t>
            </a:r>
            <a:endParaRPr lang="en-US" sz="1600" dirty="0">
              <a:solidFill>
                <a:schemeClr val="tx1"/>
              </a:solidFill>
              <a:cs typeface="Calibri"/>
            </a:endParaRPr>
          </a:p>
        </p:txBody>
      </p:sp>
      <p:sp>
        <p:nvSpPr>
          <p:cNvPr id="7" name="Rectangle 6">
            <a:extLst>
              <a:ext uri="{FF2B5EF4-FFF2-40B4-BE49-F238E27FC236}">
                <a16:creationId xmlns:a16="http://schemas.microsoft.com/office/drawing/2014/main" id="{4B9DDD07-3BE4-4720-98FF-635233FCD433}"/>
              </a:ext>
            </a:extLst>
          </p:cNvPr>
          <p:cNvSpPr/>
          <p:nvPr/>
        </p:nvSpPr>
        <p:spPr>
          <a:xfrm>
            <a:off x="4743450" y="2028825"/>
            <a:ext cx="1989723" cy="1485900"/>
          </a:xfrm>
          <a:prstGeom prst="rect">
            <a:avLst/>
          </a:prstGeom>
          <a:solidFill>
            <a:schemeClr val="bg1"/>
          </a:solidFill>
          <a:ln>
            <a:solidFill>
              <a:srgbClr val="1C5E8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cs typeface="Arial"/>
              </a:rPr>
              <a:t>Screening</a:t>
            </a:r>
          </a:p>
          <a:p>
            <a:pPr algn="ctr"/>
            <a:r>
              <a:rPr lang="en-US" sz="1600" dirty="0">
                <a:solidFill>
                  <a:schemeClr val="tx1"/>
                </a:solidFill>
                <a:cs typeface="Arial"/>
              </a:rPr>
              <a:t>Quality of life</a:t>
            </a:r>
          </a:p>
          <a:p>
            <a:pPr algn="ctr"/>
            <a:r>
              <a:rPr lang="en-US" sz="1600" dirty="0">
                <a:solidFill>
                  <a:schemeClr val="tx1"/>
                </a:solidFill>
                <a:cs typeface="Arial"/>
              </a:rPr>
              <a:t>Psychosocial</a:t>
            </a:r>
          </a:p>
        </p:txBody>
      </p:sp>
      <p:sp>
        <p:nvSpPr>
          <p:cNvPr id="8" name="Rectangle 7">
            <a:extLst>
              <a:ext uri="{FF2B5EF4-FFF2-40B4-BE49-F238E27FC236}">
                <a16:creationId xmlns:a16="http://schemas.microsoft.com/office/drawing/2014/main" id="{808771D1-998C-4950-AEE2-3F2F193C3A3B}"/>
              </a:ext>
            </a:extLst>
          </p:cNvPr>
          <p:cNvSpPr/>
          <p:nvPr/>
        </p:nvSpPr>
        <p:spPr>
          <a:xfrm>
            <a:off x="6901615" y="2021306"/>
            <a:ext cx="1989723" cy="1485900"/>
          </a:xfrm>
          <a:prstGeom prst="rect">
            <a:avLst/>
          </a:prstGeom>
          <a:solidFill>
            <a:schemeClr val="bg1"/>
          </a:solidFill>
          <a:ln>
            <a:solidFill>
              <a:srgbClr val="1C5E8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tx1"/>
                </a:solidFill>
                <a:cs typeface="Arial"/>
              </a:rPr>
              <a:t>Update on baseline exposures, additional questions of covered and other topics</a:t>
            </a:r>
          </a:p>
        </p:txBody>
      </p:sp>
      <p:sp>
        <p:nvSpPr>
          <p:cNvPr id="9" name="Rectangle 8">
            <a:extLst>
              <a:ext uri="{FF2B5EF4-FFF2-40B4-BE49-F238E27FC236}">
                <a16:creationId xmlns:a16="http://schemas.microsoft.com/office/drawing/2014/main" id="{2A403267-0149-4EB3-B1B5-A08A0840D449}"/>
              </a:ext>
            </a:extLst>
          </p:cNvPr>
          <p:cNvSpPr/>
          <p:nvPr/>
        </p:nvSpPr>
        <p:spPr>
          <a:xfrm>
            <a:off x="457200" y="1457326"/>
            <a:ext cx="1989723" cy="545933"/>
          </a:xfrm>
          <a:prstGeom prst="rect">
            <a:avLst/>
          </a:prstGeom>
          <a:solidFill>
            <a:srgbClr val="1C5E86"/>
          </a:solidFill>
          <a:ln>
            <a:solidFill>
              <a:srgbClr val="1C5E86"/>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en-US" sz="1575" b="1" dirty="0">
                <a:solidFill>
                  <a:schemeClr val="bg2"/>
                </a:solidFill>
                <a:cs typeface="Arial"/>
              </a:rPr>
              <a:t>6 Months</a:t>
            </a:r>
            <a:endParaRPr lang="en-US" sz="1575" b="1">
              <a:solidFill>
                <a:schemeClr val="bg2"/>
              </a:solidFill>
              <a:cs typeface="Arial"/>
            </a:endParaRPr>
          </a:p>
        </p:txBody>
      </p:sp>
      <p:sp>
        <p:nvSpPr>
          <p:cNvPr id="10" name="Rectangle 9">
            <a:extLst>
              <a:ext uri="{FF2B5EF4-FFF2-40B4-BE49-F238E27FC236}">
                <a16:creationId xmlns:a16="http://schemas.microsoft.com/office/drawing/2014/main" id="{9B33BBA0-EE19-48C1-8EEC-F04714B59F14}"/>
              </a:ext>
            </a:extLst>
          </p:cNvPr>
          <p:cNvSpPr/>
          <p:nvPr/>
        </p:nvSpPr>
        <p:spPr>
          <a:xfrm>
            <a:off x="2585287" y="1449806"/>
            <a:ext cx="1989723" cy="545933"/>
          </a:xfrm>
          <a:prstGeom prst="rect">
            <a:avLst/>
          </a:prstGeom>
          <a:solidFill>
            <a:srgbClr val="1C5E86"/>
          </a:solidFill>
          <a:ln>
            <a:solidFill>
              <a:srgbClr val="1C5E86"/>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en-US" sz="1575" b="1" dirty="0">
                <a:solidFill>
                  <a:schemeClr val="bg2"/>
                </a:solidFill>
                <a:cs typeface="Arial"/>
              </a:rPr>
              <a:t>Within 24 Months</a:t>
            </a:r>
          </a:p>
        </p:txBody>
      </p:sp>
      <p:sp>
        <p:nvSpPr>
          <p:cNvPr id="11" name="Rectangle 10">
            <a:extLst>
              <a:ext uri="{FF2B5EF4-FFF2-40B4-BE49-F238E27FC236}">
                <a16:creationId xmlns:a16="http://schemas.microsoft.com/office/drawing/2014/main" id="{E0774BBC-0F14-4F11-A363-B23F0C108CAD}"/>
              </a:ext>
            </a:extLst>
          </p:cNvPr>
          <p:cNvSpPr/>
          <p:nvPr/>
        </p:nvSpPr>
        <p:spPr>
          <a:xfrm>
            <a:off x="4743450" y="1442286"/>
            <a:ext cx="1989723" cy="545933"/>
          </a:xfrm>
          <a:prstGeom prst="rect">
            <a:avLst/>
          </a:prstGeom>
          <a:solidFill>
            <a:srgbClr val="1C5E86"/>
          </a:solidFill>
          <a:ln>
            <a:solidFill>
              <a:srgbClr val="1C5E86"/>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en-US" sz="1575" b="1" dirty="0">
                <a:solidFill>
                  <a:schemeClr val="bg2"/>
                </a:solidFill>
                <a:cs typeface="Arial"/>
              </a:rPr>
              <a:t>12 Months</a:t>
            </a:r>
            <a:endParaRPr lang="en-US" sz="1575" b="1">
              <a:solidFill>
                <a:schemeClr val="bg2"/>
              </a:solidFill>
              <a:cs typeface="Arial"/>
            </a:endParaRPr>
          </a:p>
        </p:txBody>
      </p:sp>
      <p:sp>
        <p:nvSpPr>
          <p:cNvPr id="12" name="Rectangle 11">
            <a:extLst>
              <a:ext uri="{FF2B5EF4-FFF2-40B4-BE49-F238E27FC236}">
                <a16:creationId xmlns:a16="http://schemas.microsoft.com/office/drawing/2014/main" id="{46B7D85A-701F-4FF5-9A20-E419C8FD4D90}"/>
              </a:ext>
            </a:extLst>
          </p:cNvPr>
          <p:cNvSpPr/>
          <p:nvPr/>
        </p:nvSpPr>
        <p:spPr>
          <a:xfrm>
            <a:off x="6901615" y="1434767"/>
            <a:ext cx="1989723" cy="545933"/>
          </a:xfrm>
          <a:prstGeom prst="rect">
            <a:avLst/>
          </a:prstGeom>
          <a:solidFill>
            <a:srgbClr val="1C5E86"/>
          </a:solidFill>
          <a:ln>
            <a:solidFill>
              <a:srgbClr val="1C5E86"/>
            </a:solid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r>
              <a:rPr lang="en-US" sz="1575" b="1" dirty="0">
                <a:solidFill>
                  <a:schemeClr val="bg2"/>
                </a:solidFill>
                <a:cs typeface="Arial"/>
              </a:rPr>
              <a:t>2 Years</a:t>
            </a:r>
            <a:endParaRPr lang="en-US" sz="1575" b="1" dirty="0">
              <a:solidFill>
                <a:schemeClr val="bg2"/>
              </a:solidFill>
            </a:endParaRPr>
          </a:p>
        </p:txBody>
      </p:sp>
    </p:spTree>
    <p:extLst>
      <p:ext uri="{BB962C8B-B14F-4D97-AF65-F5344CB8AC3E}">
        <p14:creationId xmlns:p14="http://schemas.microsoft.com/office/powerpoint/2010/main" val="2150190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1CE3-5A69-4FB4-9F9E-A729A4288F85}"/>
              </a:ext>
            </a:extLst>
          </p:cNvPr>
          <p:cNvSpPr>
            <a:spLocks noGrp="1"/>
          </p:cNvSpPr>
          <p:nvPr>
            <p:ph type="ctrTitle"/>
          </p:nvPr>
        </p:nvSpPr>
        <p:spPr>
          <a:xfrm>
            <a:off x="2676525" y="1708510"/>
            <a:ext cx="5781674" cy="1371600"/>
          </a:xfrm>
        </p:spPr>
        <p:txBody>
          <a:bodyPr/>
          <a:lstStyle/>
          <a:p>
            <a:r>
              <a:rPr lang="en-US" dirty="0"/>
              <a:t>Data Linkages</a:t>
            </a:r>
          </a:p>
        </p:txBody>
      </p:sp>
      <p:sp>
        <p:nvSpPr>
          <p:cNvPr id="4" name="Subtitle 3">
            <a:extLst>
              <a:ext uri="{FF2B5EF4-FFF2-40B4-BE49-F238E27FC236}">
                <a16:creationId xmlns:a16="http://schemas.microsoft.com/office/drawing/2014/main" id="{7DD16322-D8E3-4794-9AAD-46EE630DA8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89176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6317"/>
            <a:ext cx="8229600" cy="667916"/>
          </a:xfrm>
        </p:spPr>
        <p:txBody>
          <a:bodyPr>
            <a:normAutofit/>
          </a:bodyPr>
          <a:lstStyle/>
          <a:p>
            <a:r>
              <a:rPr lang="en-US" dirty="0"/>
              <a:t> Data Linkages </a:t>
            </a:r>
          </a:p>
        </p:txBody>
      </p:sp>
      <p:sp>
        <p:nvSpPr>
          <p:cNvPr id="5" name="Rectangle 4">
            <a:extLst>
              <a:ext uri="{FF2B5EF4-FFF2-40B4-BE49-F238E27FC236}">
                <a16:creationId xmlns:a16="http://schemas.microsoft.com/office/drawing/2014/main" id="{E2725AFF-3C4E-A947-A6EF-A933C75D5763}"/>
              </a:ext>
            </a:extLst>
          </p:cNvPr>
          <p:cNvSpPr/>
          <p:nvPr/>
        </p:nvSpPr>
        <p:spPr>
          <a:xfrm>
            <a:off x="7143033" y="1799053"/>
            <a:ext cx="1830897" cy="1246495"/>
          </a:xfrm>
          <a:prstGeom prst="rect">
            <a:avLst/>
          </a:prstGeom>
        </p:spPr>
        <p:txBody>
          <a:bodyPr wrap="square" anchor="t">
            <a:spAutoFit/>
          </a:bodyPr>
          <a:lstStyle/>
          <a:p>
            <a:pPr algn="ctr" defTabSz="685783" fontAlgn="auto">
              <a:spcBef>
                <a:spcPts val="0"/>
              </a:spcBef>
              <a:spcAft>
                <a:spcPts val="0"/>
              </a:spcAft>
              <a:defRPr/>
            </a:pPr>
            <a:r>
              <a:rPr lang="en-US" sz="1500" dirty="0">
                <a:solidFill>
                  <a:srgbClr val="606060"/>
                </a:solidFill>
                <a:latin typeface="Arial"/>
                <a:ea typeface="ＭＳ Ｐゴシック"/>
                <a:cs typeface="Arial"/>
              </a:rPr>
              <a:t>Geospatial data </a:t>
            </a:r>
            <a:r>
              <a:rPr lang="en-US" sz="1200" dirty="0">
                <a:solidFill>
                  <a:srgbClr val="606060"/>
                </a:solidFill>
                <a:latin typeface="Arial"/>
                <a:ea typeface="ＭＳ Ｐゴシック"/>
                <a:cs typeface="Arial"/>
              </a:rPr>
              <a:t>(such as outdoor air quality data, other EPA </a:t>
            </a:r>
            <a:r>
              <a:rPr lang="en-US" sz="1200" dirty="0" err="1">
                <a:solidFill>
                  <a:srgbClr val="606060"/>
                </a:solidFill>
                <a:latin typeface="Arial"/>
                <a:ea typeface="ＭＳ Ｐゴシック"/>
                <a:cs typeface="Arial"/>
              </a:rPr>
              <a:t>MyEnvironment</a:t>
            </a:r>
            <a:r>
              <a:rPr lang="en-US" sz="1200" dirty="0">
                <a:solidFill>
                  <a:srgbClr val="606060"/>
                </a:solidFill>
                <a:latin typeface="Arial"/>
                <a:ea typeface="ＭＳ Ｐゴシック"/>
                <a:cs typeface="Arial"/>
              </a:rPr>
              <a:t>, WATERS data, US Census)</a:t>
            </a:r>
            <a:endParaRPr lang="en-US" sz="1500" dirty="0">
              <a:solidFill>
                <a:srgbClr val="606060"/>
              </a:solidFill>
              <a:latin typeface="Arial"/>
              <a:cs typeface="Arial"/>
            </a:endParaRPr>
          </a:p>
        </p:txBody>
      </p:sp>
      <p:sp>
        <p:nvSpPr>
          <p:cNvPr id="6" name="Rectangle 5">
            <a:extLst>
              <a:ext uri="{FF2B5EF4-FFF2-40B4-BE49-F238E27FC236}">
                <a16:creationId xmlns:a16="http://schemas.microsoft.com/office/drawing/2014/main" id="{85E59320-AB7A-6C4B-8019-5456CC4D1D75}"/>
              </a:ext>
            </a:extLst>
          </p:cNvPr>
          <p:cNvSpPr/>
          <p:nvPr/>
        </p:nvSpPr>
        <p:spPr>
          <a:xfrm>
            <a:off x="1459426" y="1839384"/>
            <a:ext cx="1425390" cy="323165"/>
          </a:xfrm>
          <a:prstGeom prst="rect">
            <a:avLst/>
          </a:prstGeom>
        </p:spPr>
        <p:txBody>
          <a:bodyPr wrap="none">
            <a:spAutoFit/>
          </a:bodyPr>
          <a:lstStyle/>
          <a:p>
            <a:pPr algn="ctr" defTabSz="685783" fontAlgn="auto">
              <a:spcBef>
                <a:spcPts val="0"/>
              </a:spcBef>
              <a:spcAft>
                <a:spcPts val="0"/>
              </a:spcAft>
              <a:defRPr/>
            </a:pPr>
            <a:r>
              <a:rPr lang="en-US" sz="1500" dirty="0">
                <a:solidFill>
                  <a:srgbClr val="606060"/>
                </a:solidFill>
                <a:latin typeface="Arial"/>
                <a:cs typeface="Arial"/>
              </a:rPr>
              <a:t>Mortality (NDI)</a:t>
            </a:r>
          </a:p>
        </p:txBody>
      </p:sp>
      <p:sp>
        <p:nvSpPr>
          <p:cNvPr id="8" name="TextBox 7">
            <a:extLst>
              <a:ext uri="{FF2B5EF4-FFF2-40B4-BE49-F238E27FC236}">
                <a16:creationId xmlns:a16="http://schemas.microsoft.com/office/drawing/2014/main" id="{213036CA-2126-FC40-BFD3-7D57F72E35DF}"/>
              </a:ext>
            </a:extLst>
          </p:cNvPr>
          <p:cNvSpPr txBox="1"/>
          <p:nvPr/>
        </p:nvSpPr>
        <p:spPr>
          <a:xfrm>
            <a:off x="3887193" y="681664"/>
            <a:ext cx="2024451" cy="553998"/>
          </a:xfrm>
          <a:prstGeom prst="rect">
            <a:avLst/>
          </a:prstGeom>
          <a:noFill/>
        </p:spPr>
        <p:txBody>
          <a:bodyPr wrap="square" rtlCol="0" anchor="t">
            <a:spAutoFit/>
          </a:bodyPr>
          <a:lstStyle/>
          <a:p>
            <a:pPr algn="ctr" defTabSz="685783" fontAlgn="auto">
              <a:spcBef>
                <a:spcPts val="0"/>
              </a:spcBef>
              <a:spcAft>
                <a:spcPts val="0"/>
              </a:spcAft>
              <a:defRPr/>
            </a:pPr>
            <a:r>
              <a:rPr lang="en-US" sz="1500" dirty="0">
                <a:solidFill>
                  <a:srgbClr val="606060"/>
                </a:solidFill>
                <a:latin typeface="Arial"/>
                <a:ea typeface="ＭＳ Ｐゴシック"/>
                <a:cs typeface="Arial"/>
              </a:rPr>
              <a:t>Cancer registries, virtual tumor registry</a:t>
            </a:r>
            <a:endParaRPr lang="en-US" sz="1500" dirty="0">
              <a:solidFill>
                <a:srgbClr val="606060"/>
              </a:solidFill>
              <a:latin typeface="Arial"/>
              <a:cs typeface="Arial"/>
            </a:endParaRPr>
          </a:p>
        </p:txBody>
      </p:sp>
      <p:sp>
        <p:nvSpPr>
          <p:cNvPr id="11" name="TextBox 10">
            <a:extLst>
              <a:ext uri="{FF2B5EF4-FFF2-40B4-BE49-F238E27FC236}">
                <a16:creationId xmlns:a16="http://schemas.microsoft.com/office/drawing/2014/main" id="{EF10DE2F-2471-441C-832F-145444CC8EE0}"/>
              </a:ext>
            </a:extLst>
          </p:cNvPr>
          <p:cNvSpPr txBox="1"/>
          <p:nvPr/>
        </p:nvSpPr>
        <p:spPr>
          <a:xfrm>
            <a:off x="4365590" y="4266509"/>
            <a:ext cx="2058577" cy="507831"/>
          </a:xfrm>
          <a:prstGeom prst="rect">
            <a:avLst/>
          </a:prstGeom>
          <a:noFill/>
        </p:spPr>
        <p:txBody>
          <a:bodyPr wrap="none" rtlCol="0" anchor="t">
            <a:spAutoFit/>
          </a:bodyPr>
          <a:lstStyle/>
          <a:p>
            <a:pPr algn="ctr" defTabSz="685783" fontAlgn="auto">
              <a:spcBef>
                <a:spcPts val="0"/>
              </a:spcBef>
              <a:spcAft>
                <a:spcPts val="0"/>
              </a:spcAft>
              <a:defRPr/>
            </a:pPr>
            <a:r>
              <a:rPr lang="en-US" sz="1500" dirty="0">
                <a:solidFill>
                  <a:srgbClr val="606060"/>
                </a:solidFill>
                <a:latin typeface="Arial"/>
                <a:ea typeface="ＭＳ Ｐゴシック"/>
                <a:cs typeface="Arial"/>
              </a:rPr>
              <a:t>Health outcomes data</a:t>
            </a:r>
          </a:p>
          <a:p>
            <a:pPr algn="ctr" defTabSz="685783" fontAlgn="auto">
              <a:spcBef>
                <a:spcPts val="0"/>
              </a:spcBef>
              <a:spcAft>
                <a:spcPts val="0"/>
              </a:spcAft>
              <a:defRPr/>
            </a:pPr>
            <a:r>
              <a:rPr lang="en-US" sz="1200" dirty="0">
                <a:solidFill>
                  <a:srgbClr val="606060"/>
                </a:solidFill>
                <a:latin typeface="Arial"/>
                <a:ea typeface="ＭＳ Ｐゴシック"/>
                <a:cs typeface="Arial"/>
              </a:rPr>
              <a:t>(such as HIV registry)</a:t>
            </a:r>
          </a:p>
        </p:txBody>
      </p:sp>
      <p:sp>
        <p:nvSpPr>
          <p:cNvPr id="3" name="Cloud 2">
            <a:extLst>
              <a:ext uri="{FF2B5EF4-FFF2-40B4-BE49-F238E27FC236}">
                <a16:creationId xmlns:a16="http://schemas.microsoft.com/office/drawing/2014/main" id="{3D45E8A9-4F89-4191-9071-2E4CE0DD1333}"/>
              </a:ext>
            </a:extLst>
          </p:cNvPr>
          <p:cNvSpPr/>
          <p:nvPr/>
        </p:nvSpPr>
        <p:spPr>
          <a:xfrm>
            <a:off x="3286708" y="1757950"/>
            <a:ext cx="3225422" cy="1865671"/>
          </a:xfrm>
          <a:prstGeom prst="cloud">
            <a:avLst/>
          </a:prstGeom>
          <a:solidFill>
            <a:schemeClr val="bg1"/>
          </a:solidFill>
          <a:ln>
            <a:solidFill>
              <a:srgbClr val="1C5E86"/>
            </a:solidFill>
          </a:ln>
        </p:spPr>
        <p:style>
          <a:lnRef idx="1">
            <a:schemeClr val="dk1"/>
          </a:lnRef>
          <a:fillRef idx="2">
            <a:schemeClr val="dk1"/>
          </a:fillRef>
          <a:effectRef idx="1">
            <a:schemeClr val="dk1"/>
          </a:effectRef>
          <a:fontRef idx="minor">
            <a:schemeClr val="dk1"/>
          </a:fontRef>
        </p:style>
        <p:txBody>
          <a:bodyPr rtlCol="0" anchor="ctr"/>
          <a:lstStyle/>
          <a:p>
            <a:pPr algn="ctr" defTabSz="685766" fontAlgn="auto">
              <a:spcBef>
                <a:spcPts val="0"/>
              </a:spcBef>
              <a:spcAft>
                <a:spcPts val="0"/>
              </a:spcAft>
              <a:defRPr/>
            </a:pPr>
            <a:endParaRPr lang="en-US" sz="2800" b="1" dirty="0">
              <a:ln>
                <a:solidFill>
                  <a:srgbClr val="1F497D">
                    <a:lumMod val="20000"/>
                    <a:lumOff val="80000"/>
                  </a:srgbClr>
                </a:solidFill>
              </a:ln>
              <a:solidFill>
                <a:srgbClr val="606060">
                  <a:lumMod val="50000"/>
                </a:srgbClr>
              </a:solidFill>
              <a:latin typeface="Arial"/>
              <a:cs typeface="Arial"/>
            </a:endParaRPr>
          </a:p>
        </p:txBody>
      </p:sp>
      <p:cxnSp>
        <p:nvCxnSpPr>
          <p:cNvPr id="4" name="Straight Arrow Connector 3">
            <a:extLst>
              <a:ext uri="{FF2B5EF4-FFF2-40B4-BE49-F238E27FC236}">
                <a16:creationId xmlns:a16="http://schemas.microsoft.com/office/drawing/2014/main" id="{5F2A3183-F712-443C-84F2-2F44FF367283}"/>
              </a:ext>
            </a:extLst>
          </p:cNvPr>
          <p:cNvCxnSpPr>
            <a:cxnSpLocks/>
          </p:cNvCxnSpPr>
          <p:nvPr/>
        </p:nvCxnSpPr>
        <p:spPr>
          <a:xfrm>
            <a:off x="2860530" y="1981912"/>
            <a:ext cx="480060" cy="289646"/>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A1BD81B-5737-44E0-AA44-4EEFB6977584}"/>
              </a:ext>
            </a:extLst>
          </p:cNvPr>
          <p:cNvCxnSpPr>
            <a:cxnSpLocks/>
          </p:cNvCxnSpPr>
          <p:nvPr/>
        </p:nvCxnSpPr>
        <p:spPr>
          <a:xfrm flipV="1">
            <a:off x="3025688" y="3372383"/>
            <a:ext cx="480060" cy="266163"/>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67923C3-2553-45A3-817B-B8C222700BEF}"/>
              </a:ext>
            </a:extLst>
          </p:cNvPr>
          <p:cNvCxnSpPr>
            <a:cxnSpLocks/>
          </p:cNvCxnSpPr>
          <p:nvPr/>
        </p:nvCxnSpPr>
        <p:spPr>
          <a:xfrm flipH="1" flipV="1">
            <a:off x="5067714" y="3747209"/>
            <a:ext cx="273976" cy="480029"/>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3F183F3-6006-4729-9537-FB91CAB135D9}"/>
              </a:ext>
            </a:extLst>
          </p:cNvPr>
          <p:cNvCxnSpPr>
            <a:cxnSpLocks/>
          </p:cNvCxnSpPr>
          <p:nvPr/>
        </p:nvCxnSpPr>
        <p:spPr>
          <a:xfrm>
            <a:off x="4899420" y="1234964"/>
            <a:ext cx="1" cy="480060"/>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D250F5D-71A4-49D9-96FC-22257E583B2F}"/>
              </a:ext>
            </a:extLst>
          </p:cNvPr>
          <p:cNvCxnSpPr>
            <a:cxnSpLocks/>
          </p:cNvCxnSpPr>
          <p:nvPr/>
        </p:nvCxnSpPr>
        <p:spPr>
          <a:xfrm flipH="1">
            <a:off x="6600135" y="2433842"/>
            <a:ext cx="480060" cy="0"/>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454E35-52EA-2F47-A576-242BBAAD1E71}"/>
              </a:ext>
            </a:extLst>
          </p:cNvPr>
          <p:cNvSpPr txBox="1"/>
          <p:nvPr/>
        </p:nvSpPr>
        <p:spPr>
          <a:xfrm>
            <a:off x="519999" y="3255705"/>
            <a:ext cx="2580561" cy="692497"/>
          </a:xfrm>
          <a:prstGeom prst="rect">
            <a:avLst/>
          </a:prstGeom>
          <a:noFill/>
        </p:spPr>
        <p:txBody>
          <a:bodyPr wrap="square" rtlCol="0" anchor="t">
            <a:spAutoFit/>
          </a:bodyPr>
          <a:lstStyle/>
          <a:p>
            <a:pPr algn="ctr" defTabSz="685783" fontAlgn="auto">
              <a:spcBef>
                <a:spcPts val="0"/>
              </a:spcBef>
              <a:spcAft>
                <a:spcPts val="0"/>
              </a:spcAft>
              <a:defRPr/>
            </a:pPr>
            <a:r>
              <a:rPr lang="en-US" sz="1500" dirty="0">
                <a:solidFill>
                  <a:srgbClr val="606060"/>
                </a:solidFill>
                <a:latin typeface="Arial"/>
                <a:ea typeface="ＭＳ Ｐゴシック"/>
                <a:cs typeface="Arial"/>
              </a:rPr>
              <a:t>External health care records </a:t>
            </a:r>
          </a:p>
          <a:p>
            <a:pPr algn="ctr" defTabSz="685783" fontAlgn="auto">
              <a:spcBef>
                <a:spcPts val="0"/>
              </a:spcBef>
              <a:spcAft>
                <a:spcPts val="0"/>
              </a:spcAft>
              <a:defRPr/>
            </a:pPr>
            <a:r>
              <a:rPr lang="en-US" sz="1200" dirty="0">
                <a:solidFill>
                  <a:srgbClr val="606060"/>
                </a:solidFill>
                <a:latin typeface="Arial"/>
                <a:ea typeface="ＭＳ Ｐゴシック"/>
                <a:cs typeface="Arial"/>
              </a:rPr>
              <a:t>(such as Medicare, other EHR for participants that leave IHCS)</a:t>
            </a:r>
            <a:endParaRPr lang="en-US" sz="1500" dirty="0">
              <a:solidFill>
                <a:srgbClr val="606060"/>
              </a:solidFill>
              <a:latin typeface="Arial"/>
              <a:cs typeface="Arial"/>
            </a:endParaRPr>
          </a:p>
        </p:txBody>
      </p:sp>
      <p:pic>
        <p:nvPicPr>
          <p:cNvPr id="12" name="Picture 11" descr="Logo&#10;&#10;Description automatically generated">
            <a:extLst>
              <a:ext uri="{FF2B5EF4-FFF2-40B4-BE49-F238E27FC236}">
                <a16:creationId xmlns:a16="http://schemas.microsoft.com/office/drawing/2014/main" id="{0A0C1D75-0793-4DBF-96E2-5C7A5842D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455" y="2433842"/>
            <a:ext cx="1587262" cy="462574"/>
          </a:xfrm>
          <a:prstGeom prst="rect">
            <a:avLst/>
          </a:prstGeom>
        </p:spPr>
      </p:pic>
      <p:sp>
        <p:nvSpPr>
          <p:cNvPr id="9" name="Rectangle 8">
            <a:extLst>
              <a:ext uri="{FF2B5EF4-FFF2-40B4-BE49-F238E27FC236}">
                <a16:creationId xmlns:a16="http://schemas.microsoft.com/office/drawing/2014/main" id="{46D80B69-D709-4DBB-9534-A6069C806A23}"/>
              </a:ext>
            </a:extLst>
          </p:cNvPr>
          <p:cNvSpPr/>
          <p:nvPr/>
        </p:nvSpPr>
        <p:spPr>
          <a:xfrm>
            <a:off x="282179" y="4412159"/>
            <a:ext cx="3186111" cy="6857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defTabSz="685783" fontAlgn="auto">
              <a:spcBef>
                <a:spcPts val="0"/>
              </a:spcBef>
              <a:spcAft>
                <a:spcPts val="0"/>
              </a:spcAft>
              <a:defRPr/>
            </a:pPr>
            <a:endParaRPr lang="en-US" sz="1350">
              <a:solidFill>
                <a:srgbClr val="606060"/>
              </a:solidFill>
              <a:latin typeface="Arial" panose="020B0604020202020204"/>
            </a:endParaRPr>
          </a:p>
        </p:txBody>
      </p:sp>
    </p:spTree>
    <p:extLst>
      <p:ext uri="{BB962C8B-B14F-4D97-AF65-F5344CB8AC3E}">
        <p14:creationId xmlns:p14="http://schemas.microsoft.com/office/powerpoint/2010/main" val="741577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9764896-316B-44F1-8208-E4D435BC99BD}"/>
              </a:ext>
            </a:extLst>
          </p:cNvPr>
          <p:cNvGrpSpPr/>
          <p:nvPr/>
        </p:nvGrpSpPr>
        <p:grpSpPr>
          <a:xfrm>
            <a:off x="1038137" y="2764467"/>
            <a:ext cx="2889296" cy="2053880"/>
            <a:chOff x="831871" y="3842143"/>
            <a:chExt cx="4065171" cy="2955150"/>
          </a:xfrm>
        </p:grpSpPr>
        <p:pic>
          <p:nvPicPr>
            <p:cNvPr id="6" name="Picture 5">
              <a:extLst>
                <a:ext uri="{FF2B5EF4-FFF2-40B4-BE49-F238E27FC236}">
                  <a16:creationId xmlns:a16="http://schemas.microsoft.com/office/drawing/2014/main" id="{4F949B20-F7DA-4B83-96D1-29E4DA85580D}"/>
                </a:ext>
              </a:extLst>
            </p:cNvPr>
            <p:cNvPicPr>
              <a:picLocks noChangeAspect="1"/>
            </p:cNvPicPr>
            <p:nvPr/>
          </p:nvPicPr>
          <p:blipFill>
            <a:blip r:embed="rId3"/>
            <a:stretch>
              <a:fillRect/>
            </a:stretch>
          </p:blipFill>
          <p:spPr>
            <a:xfrm>
              <a:off x="831871" y="3842143"/>
              <a:ext cx="4065171" cy="2666722"/>
            </a:xfrm>
            <a:prstGeom prst="rect">
              <a:avLst/>
            </a:prstGeom>
          </p:spPr>
        </p:pic>
        <p:sp>
          <p:nvSpPr>
            <p:cNvPr id="5" name="TextBox 4">
              <a:extLst>
                <a:ext uri="{FF2B5EF4-FFF2-40B4-BE49-F238E27FC236}">
                  <a16:creationId xmlns:a16="http://schemas.microsoft.com/office/drawing/2014/main" id="{9D8D0369-914B-4B10-92E9-EC9712BDDD3A}"/>
                </a:ext>
              </a:extLst>
            </p:cNvPr>
            <p:cNvSpPr txBox="1"/>
            <p:nvPr/>
          </p:nvSpPr>
          <p:spPr>
            <a:xfrm>
              <a:off x="3593480" y="6498381"/>
              <a:ext cx="1152954" cy="298912"/>
            </a:xfrm>
            <a:prstGeom prst="rect">
              <a:avLst/>
            </a:prstGeom>
            <a:noFill/>
          </p:spPr>
          <p:txBody>
            <a:bodyPr wrap="none" rtlCol="0">
              <a:spAutoFit/>
            </a:bodyPr>
            <a:lstStyle/>
            <a:p>
              <a:r>
                <a:rPr lang="en-US" sz="750" dirty="0"/>
                <a:t>Fore et al., 2020</a:t>
              </a:r>
            </a:p>
          </p:txBody>
        </p:sp>
      </p:grpSp>
      <p:pic>
        <p:nvPicPr>
          <p:cNvPr id="1026" name="Picture 2" descr="proper geocoding">
            <a:extLst>
              <a:ext uri="{FF2B5EF4-FFF2-40B4-BE49-F238E27FC236}">
                <a16:creationId xmlns:a16="http://schemas.microsoft.com/office/drawing/2014/main" id="{81B1B00A-A76A-4414-9ACD-17B0C541C3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75" r="4984"/>
          <a:stretch/>
        </p:blipFill>
        <p:spPr bwMode="auto">
          <a:xfrm>
            <a:off x="4203906" y="390729"/>
            <a:ext cx="4841602" cy="2229027"/>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12" descr="Image:Snow-cholera-map-1.jpg">
            <a:hlinkClick r:id="rId5"/>
            <a:extLst>
              <a:ext uri="{FF2B5EF4-FFF2-40B4-BE49-F238E27FC236}">
                <a16:creationId xmlns:a16="http://schemas.microsoft.com/office/drawing/2014/main" id="{08819F72-1C2B-4BD6-9811-1C53565FE4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064" r="-2" b="27563"/>
          <a:stretch/>
        </p:blipFill>
        <p:spPr>
          <a:xfrm>
            <a:off x="3662269" y="2619756"/>
            <a:ext cx="5481731" cy="2523744"/>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itle 1">
            <a:extLst>
              <a:ext uri="{FF2B5EF4-FFF2-40B4-BE49-F238E27FC236}">
                <a16:creationId xmlns:a16="http://schemas.microsoft.com/office/drawing/2014/main" id="{DACB4305-26E7-4B88-9C02-E87BE0098353}"/>
              </a:ext>
            </a:extLst>
          </p:cNvPr>
          <p:cNvSpPr>
            <a:spLocks noGrp="1"/>
          </p:cNvSpPr>
          <p:nvPr>
            <p:ph type="title"/>
          </p:nvPr>
        </p:nvSpPr>
        <p:spPr>
          <a:xfrm>
            <a:off x="490756" y="191657"/>
            <a:ext cx="7843619" cy="667916"/>
          </a:xfrm>
        </p:spPr>
        <p:txBody>
          <a:bodyPr>
            <a:normAutofit/>
          </a:bodyPr>
          <a:lstStyle/>
          <a:p>
            <a:r>
              <a:rPr lang="en-US" sz="2002" dirty="0"/>
              <a:t>Geographic Information</a:t>
            </a:r>
          </a:p>
        </p:txBody>
      </p:sp>
      <p:sp>
        <p:nvSpPr>
          <p:cNvPr id="3" name="Content Placeholder 2">
            <a:extLst>
              <a:ext uri="{FF2B5EF4-FFF2-40B4-BE49-F238E27FC236}">
                <a16:creationId xmlns:a16="http://schemas.microsoft.com/office/drawing/2014/main" id="{C3F77D71-5054-4CFF-BF94-BC1FFCFC12D5}"/>
              </a:ext>
            </a:extLst>
          </p:cNvPr>
          <p:cNvSpPr>
            <a:spLocks noGrp="1"/>
          </p:cNvSpPr>
          <p:nvPr>
            <p:ph idx="4294967295"/>
          </p:nvPr>
        </p:nvSpPr>
        <p:spPr>
          <a:xfrm>
            <a:off x="490755" y="880844"/>
            <a:ext cx="4002016" cy="2624390"/>
          </a:xfrm>
        </p:spPr>
        <p:txBody>
          <a:bodyPr>
            <a:normAutofit/>
          </a:bodyPr>
          <a:lstStyle/>
          <a:p>
            <a:pPr>
              <a:spcAft>
                <a:spcPts val="450"/>
              </a:spcAft>
            </a:pPr>
            <a:r>
              <a:rPr lang="en-US" sz="1500" dirty="0"/>
              <a:t>Geocode 20-year address histories (collected on baseline survey)</a:t>
            </a:r>
          </a:p>
          <a:p>
            <a:pPr>
              <a:spcAft>
                <a:spcPts val="450"/>
              </a:spcAft>
            </a:pPr>
            <a:r>
              <a:rPr lang="en-US" sz="1500" dirty="0"/>
              <a:t>Enable linkages to datasets for numerous external risk factor and exposure information</a:t>
            </a:r>
          </a:p>
          <a:p>
            <a:pPr>
              <a:spcAft>
                <a:spcPts val="450"/>
              </a:spcAft>
            </a:pPr>
            <a:r>
              <a:rPr lang="en-US" sz="1500" dirty="0"/>
              <a:t>Useful for planning ancillary field studies</a:t>
            </a:r>
          </a:p>
          <a:p>
            <a:pPr>
              <a:spcAft>
                <a:spcPts val="450"/>
              </a:spcAft>
            </a:pPr>
            <a:r>
              <a:rPr lang="en-US" sz="1500" dirty="0"/>
              <a:t>Add daily movement and travel to exposure information via MyConnect</a:t>
            </a:r>
          </a:p>
        </p:txBody>
      </p:sp>
    </p:spTree>
    <p:extLst>
      <p:ext uri="{BB962C8B-B14F-4D97-AF65-F5344CB8AC3E}">
        <p14:creationId xmlns:p14="http://schemas.microsoft.com/office/powerpoint/2010/main" val="180836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cond evt="onBegin" delay="0">
                          <p:tn val="2"/>
                        </p:cond>
                      </p:stCondLst>
                      <p:childTnLst>
                        <p:par>
                          <p:cTn id="10" fill="hold">
                            <p:stCondLst>
                              <p:cond delay="0"/>
                            </p:stCondLst>
                            <p:childTnLst>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cond evt="onBegin" delay="0">
                          <p:tn val="2"/>
                        </p:cond>
                      </p:stCondLst>
                      <p:childTnLst>
                        <p:par>
                          <p:cTn id="14" fill="hold">
                            <p:stCondLst>
                              <p:cond delay="0"/>
                            </p:stCondLst>
                            <p:childTnLst>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E126A87-7E18-C34B-AEB9-54F1EB6121B7}"/>
              </a:ext>
            </a:extLst>
          </p:cNvPr>
          <p:cNvSpPr>
            <a:spLocks noGrp="1"/>
          </p:cNvSpPr>
          <p:nvPr>
            <p:ph type="title"/>
          </p:nvPr>
        </p:nvSpPr>
        <p:spPr>
          <a:xfrm>
            <a:off x="509631" y="253891"/>
            <a:ext cx="7989050" cy="667916"/>
          </a:xfrm>
        </p:spPr>
        <p:txBody>
          <a:bodyPr anchor="ctr">
            <a:normAutofit/>
          </a:bodyPr>
          <a:lstStyle/>
          <a:p>
            <a:r>
              <a:rPr lang="en-US" sz="2002" dirty="0"/>
              <a:t>Wearable Devices and Apps</a:t>
            </a:r>
          </a:p>
        </p:txBody>
      </p:sp>
      <p:sp>
        <p:nvSpPr>
          <p:cNvPr id="6" name="Content Placeholder 2">
            <a:extLst>
              <a:ext uri="{FF2B5EF4-FFF2-40B4-BE49-F238E27FC236}">
                <a16:creationId xmlns:a16="http://schemas.microsoft.com/office/drawing/2014/main" id="{D06047F8-AB44-DF46-B99A-3BD49753BA2D}"/>
              </a:ext>
            </a:extLst>
          </p:cNvPr>
          <p:cNvSpPr txBox="1">
            <a:spLocks/>
          </p:cNvSpPr>
          <p:nvPr/>
        </p:nvSpPr>
        <p:spPr bwMode="auto">
          <a:xfrm>
            <a:off x="509630" y="1084232"/>
            <a:ext cx="4250343" cy="3642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rmAutofit/>
          </a:bodyPr>
          <a:lstStyle>
            <a:lvl1pPr marL="304792" indent="-304792" algn="l" defTabSz="609585" rtl="0" eaLnBrk="1" fontAlgn="base" hangingPunct="1">
              <a:spcBef>
                <a:spcPct val="0"/>
              </a:spcBef>
              <a:spcAft>
                <a:spcPts val="1333"/>
              </a:spcAft>
              <a:buClr>
                <a:srgbClr val="FFBF17"/>
              </a:buClr>
              <a:buFont typeface="Arial" panose="020B0604020202020204" pitchFamily="34" charset="0"/>
              <a:buChar char="•"/>
              <a:defRPr sz="2133" kern="1200">
                <a:solidFill>
                  <a:srgbClr val="2E2E2E"/>
                </a:solidFill>
                <a:latin typeface="+mn-lt"/>
                <a:ea typeface="ＭＳ Ｐゴシック" charset="0"/>
                <a:cs typeface="SapientCentroSlab-Light"/>
              </a:defRPr>
            </a:lvl1pPr>
            <a:lvl2pPr marL="609585" indent="-304792" algn="l" defTabSz="609585" rtl="0" eaLnBrk="1" fontAlgn="base" hangingPunct="1">
              <a:spcBef>
                <a:spcPct val="0"/>
              </a:spcBef>
              <a:spcAft>
                <a:spcPts val="1333"/>
              </a:spcAft>
              <a:buClr>
                <a:srgbClr val="FFBF17"/>
              </a:buClr>
              <a:buFont typeface="Arial" panose="020B0604020202020204" pitchFamily="34" charset="0"/>
              <a:buChar char="•"/>
              <a:defRPr sz="2133" kern="1200">
                <a:solidFill>
                  <a:srgbClr val="2E2E2E"/>
                </a:solidFill>
                <a:latin typeface="+mn-lt"/>
                <a:ea typeface="ＭＳ Ｐゴシック" charset="0"/>
                <a:cs typeface="SapientCentroSlab-Light"/>
              </a:defRPr>
            </a:lvl2pPr>
            <a:lvl3pPr marL="914377" indent="-304792" algn="l" defTabSz="609585" rtl="0" eaLnBrk="1" fontAlgn="base" hangingPunct="1">
              <a:spcBef>
                <a:spcPct val="0"/>
              </a:spcBef>
              <a:spcAft>
                <a:spcPts val="1333"/>
              </a:spcAft>
              <a:buClr>
                <a:srgbClr val="FFBF17"/>
              </a:buClr>
              <a:buFont typeface="Arial" panose="020B0604020202020204" pitchFamily="34" charset="0"/>
              <a:buChar char="•"/>
              <a:defRPr sz="2133" kern="1200">
                <a:solidFill>
                  <a:srgbClr val="2E2E2E"/>
                </a:solidFill>
                <a:latin typeface="+mn-lt"/>
                <a:ea typeface="ＭＳ Ｐゴシック" charset="0"/>
                <a:cs typeface="SapientCentroSlab-Light"/>
              </a:defRPr>
            </a:lvl3pPr>
            <a:lvl4pPr marL="1219170" indent="-304792" algn="l" defTabSz="609585" rtl="0" eaLnBrk="1" fontAlgn="base" hangingPunct="1">
              <a:spcBef>
                <a:spcPct val="0"/>
              </a:spcBef>
              <a:spcAft>
                <a:spcPts val="1333"/>
              </a:spcAft>
              <a:buClr>
                <a:srgbClr val="FFBF17"/>
              </a:buClr>
              <a:buFont typeface="Arial" panose="020B0604020202020204" pitchFamily="34" charset="0"/>
              <a:buChar char="•"/>
              <a:defRPr sz="2133" kern="1200">
                <a:solidFill>
                  <a:srgbClr val="2E2E2E"/>
                </a:solidFill>
                <a:latin typeface="+mn-lt"/>
                <a:ea typeface="ＭＳ Ｐゴシック" charset="0"/>
                <a:cs typeface="SapientCentroSlab-Light"/>
              </a:defRPr>
            </a:lvl4pPr>
            <a:lvl5pPr marL="1523962" indent="-304792" algn="l" defTabSz="609585" rtl="0" eaLnBrk="1" fontAlgn="base" hangingPunct="1">
              <a:spcBef>
                <a:spcPct val="0"/>
              </a:spcBef>
              <a:spcAft>
                <a:spcPts val="1333"/>
              </a:spcAft>
              <a:buClr>
                <a:srgbClr val="FFBF17"/>
              </a:buClr>
              <a:buFont typeface="Arial" panose="020B0604020202020204" pitchFamily="34" charset="0"/>
              <a:buChar char="•"/>
              <a:defRPr sz="2133" kern="1200">
                <a:solidFill>
                  <a:srgbClr val="2E2E2E"/>
                </a:solidFill>
                <a:latin typeface="+mn-lt"/>
                <a:ea typeface="ＭＳ Ｐゴシック" charset="0"/>
                <a:cs typeface="SapientCentroSlab-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Aft>
                <a:spcPts val="450"/>
              </a:spcAft>
            </a:pPr>
            <a:r>
              <a:rPr lang="en-US" sz="1875" dirty="0"/>
              <a:t>Connect will have research-grade and consumer-oriented devices available</a:t>
            </a:r>
          </a:p>
          <a:p>
            <a:pPr>
              <a:spcAft>
                <a:spcPts val="450"/>
              </a:spcAft>
            </a:pPr>
            <a:r>
              <a:rPr lang="en-US" sz="1875" dirty="0"/>
              <a:t>Key domains where tech can improve assessment of exposures and risk factors:</a:t>
            </a:r>
          </a:p>
          <a:p>
            <a:pPr lvl="3">
              <a:spcAft>
                <a:spcPts val="0"/>
              </a:spcAft>
            </a:pPr>
            <a:r>
              <a:rPr lang="en-US" sz="1875" dirty="0"/>
              <a:t>sleep</a:t>
            </a:r>
          </a:p>
          <a:p>
            <a:pPr lvl="3">
              <a:spcAft>
                <a:spcPts val="0"/>
              </a:spcAft>
            </a:pPr>
            <a:r>
              <a:rPr lang="en-US" sz="1875" dirty="0"/>
              <a:t>light at night </a:t>
            </a:r>
          </a:p>
          <a:p>
            <a:pPr lvl="3">
              <a:spcAft>
                <a:spcPts val="0"/>
              </a:spcAft>
            </a:pPr>
            <a:r>
              <a:rPr lang="en-US" sz="1875" dirty="0"/>
              <a:t>air pollution </a:t>
            </a:r>
          </a:p>
          <a:p>
            <a:pPr lvl="3">
              <a:spcAft>
                <a:spcPts val="0"/>
              </a:spcAft>
            </a:pPr>
            <a:r>
              <a:rPr lang="en-US" sz="1875" dirty="0"/>
              <a:t>physical activity</a:t>
            </a:r>
            <a:br>
              <a:rPr lang="en-US" sz="1600" dirty="0"/>
            </a:br>
            <a:endParaRPr lang="en-US" sz="1600" dirty="0"/>
          </a:p>
          <a:p>
            <a:endParaRPr lang="en-US" sz="1600" dirty="0"/>
          </a:p>
          <a:p>
            <a:endParaRPr lang="en-US" sz="1600" dirty="0"/>
          </a:p>
        </p:txBody>
      </p:sp>
      <p:grpSp>
        <p:nvGrpSpPr>
          <p:cNvPr id="7" name="Group 6">
            <a:extLst>
              <a:ext uri="{FF2B5EF4-FFF2-40B4-BE49-F238E27FC236}">
                <a16:creationId xmlns:a16="http://schemas.microsoft.com/office/drawing/2014/main" id="{B9CE62F1-9F0F-A64F-899F-06B7CC3DFEDA}"/>
              </a:ext>
            </a:extLst>
          </p:cNvPr>
          <p:cNvGrpSpPr/>
          <p:nvPr/>
        </p:nvGrpSpPr>
        <p:grpSpPr>
          <a:xfrm>
            <a:off x="4759974" y="403413"/>
            <a:ext cx="3215258" cy="4186517"/>
            <a:chOff x="5452234" y="1004590"/>
            <a:chExt cx="3367900" cy="4572423"/>
          </a:xfrm>
        </p:grpSpPr>
        <p:grpSp>
          <p:nvGrpSpPr>
            <p:cNvPr id="8" name="Group 7">
              <a:extLst>
                <a:ext uri="{FF2B5EF4-FFF2-40B4-BE49-F238E27FC236}">
                  <a16:creationId xmlns:a16="http://schemas.microsoft.com/office/drawing/2014/main" id="{90C3A060-F2B4-E149-AF1D-87CDFDB4BFF0}"/>
                </a:ext>
              </a:extLst>
            </p:cNvPr>
            <p:cNvGrpSpPr/>
            <p:nvPr/>
          </p:nvGrpSpPr>
          <p:grpSpPr>
            <a:xfrm>
              <a:off x="5452234" y="3850072"/>
              <a:ext cx="3315883" cy="1726941"/>
              <a:chOff x="5632304" y="4432716"/>
              <a:chExt cx="3315883" cy="1726941"/>
            </a:xfrm>
          </p:grpSpPr>
          <p:pic>
            <p:nvPicPr>
              <p:cNvPr id="10" name="Picture 9">
                <a:extLst>
                  <a:ext uri="{FF2B5EF4-FFF2-40B4-BE49-F238E27FC236}">
                    <a16:creationId xmlns:a16="http://schemas.microsoft.com/office/drawing/2014/main" id="{D60F4554-1AC4-E940-A7ED-EAC15AE7180E}"/>
                  </a:ext>
                </a:extLst>
              </p:cNvPr>
              <p:cNvPicPr>
                <a:picLocks noChangeAspect="1"/>
              </p:cNvPicPr>
              <p:nvPr/>
            </p:nvPicPr>
            <p:blipFill>
              <a:blip r:embed="rId2"/>
              <a:stretch>
                <a:fillRect/>
              </a:stretch>
            </p:blipFill>
            <p:spPr>
              <a:xfrm>
                <a:off x="6402726" y="4432716"/>
                <a:ext cx="2545461" cy="149256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1" name="Picture 2">
                <a:extLst>
                  <a:ext uri="{FF2B5EF4-FFF2-40B4-BE49-F238E27FC236}">
                    <a16:creationId xmlns:a16="http://schemas.microsoft.com/office/drawing/2014/main" id="{9870904D-F734-E943-B959-9722DC28D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304" y="4787508"/>
                <a:ext cx="2298600" cy="137214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grpSp>
        <p:pic>
          <p:nvPicPr>
            <p:cNvPr id="9" name="Picture 8">
              <a:extLst>
                <a:ext uri="{FF2B5EF4-FFF2-40B4-BE49-F238E27FC236}">
                  <a16:creationId xmlns:a16="http://schemas.microsoft.com/office/drawing/2014/main" id="{6100B837-48E2-D149-87E3-935852A83C6C}"/>
                </a:ext>
              </a:extLst>
            </p:cNvPr>
            <p:cNvPicPr>
              <a:picLocks noChangeAspect="1"/>
            </p:cNvPicPr>
            <p:nvPr/>
          </p:nvPicPr>
          <p:blipFill>
            <a:blip r:embed="rId4"/>
            <a:stretch>
              <a:fillRect/>
            </a:stretch>
          </p:blipFill>
          <p:spPr>
            <a:xfrm>
              <a:off x="5837445" y="1004590"/>
              <a:ext cx="2982689" cy="2521500"/>
            </a:xfrm>
            <a:prstGeom prst="rect">
              <a:avLst/>
            </a:prstGeom>
          </p:spPr>
        </p:pic>
      </p:grpSp>
      <p:pic>
        <p:nvPicPr>
          <p:cNvPr id="12" name="Picture 6" descr="Best ways to monitor your heart rate with a smartwatch – Which? News">
            <a:extLst>
              <a:ext uri="{FF2B5EF4-FFF2-40B4-BE49-F238E27FC236}">
                <a16:creationId xmlns:a16="http://schemas.microsoft.com/office/drawing/2014/main" id="{112A7D68-B67E-EB40-9E36-8B7E38D28D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5129" y="1983800"/>
            <a:ext cx="1867144" cy="1120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828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100" dirty="0"/>
              <a:t>Connect Designed to Address Key Research Priorities</a:t>
            </a:r>
          </a:p>
        </p:txBody>
      </p:sp>
      <p:graphicFrame>
        <p:nvGraphicFramePr>
          <p:cNvPr id="4" name="Diagram 3"/>
          <p:cNvGraphicFramePr/>
          <p:nvPr>
            <p:extLst>
              <p:ext uri="{D42A27DB-BD31-4B8C-83A1-F6EECF244321}">
                <p14:modId xmlns:p14="http://schemas.microsoft.com/office/powerpoint/2010/main" val="1837552687"/>
              </p:ext>
            </p:extLst>
          </p:nvPr>
        </p:nvGraphicFramePr>
        <p:xfrm>
          <a:off x="879726" y="1008529"/>
          <a:ext cx="6791526" cy="3644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9183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1CE3-5A69-4FB4-9F9E-A729A4288F85}"/>
              </a:ext>
            </a:extLst>
          </p:cNvPr>
          <p:cNvSpPr>
            <a:spLocks noGrp="1"/>
          </p:cNvSpPr>
          <p:nvPr>
            <p:ph type="ctrTitle"/>
          </p:nvPr>
        </p:nvSpPr>
        <p:spPr/>
        <p:txBody>
          <a:bodyPr/>
          <a:lstStyle/>
          <a:p>
            <a:r>
              <a:rPr lang="en-US" dirty="0"/>
              <a:t>Estimated Outcomes</a:t>
            </a:r>
          </a:p>
        </p:txBody>
      </p:sp>
      <p:sp>
        <p:nvSpPr>
          <p:cNvPr id="4" name="Subtitle 3">
            <a:extLst>
              <a:ext uri="{FF2B5EF4-FFF2-40B4-BE49-F238E27FC236}">
                <a16:creationId xmlns:a16="http://schemas.microsoft.com/office/drawing/2014/main" id="{7DD16322-D8E3-4794-9AAD-46EE630DA8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9836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5B802-5F7F-462B-8175-E3112CD4D8E8}"/>
              </a:ext>
            </a:extLst>
          </p:cNvPr>
          <p:cNvSpPr/>
          <p:nvPr/>
        </p:nvSpPr>
        <p:spPr>
          <a:xfrm>
            <a:off x="282178" y="4412158"/>
            <a:ext cx="3186111" cy="68579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1DBFAFB-535A-4AE0-A973-B6D3C4664838}"/>
              </a:ext>
            </a:extLst>
          </p:cNvPr>
          <p:cNvSpPr>
            <a:spLocks noGrp="1"/>
          </p:cNvSpPr>
          <p:nvPr>
            <p:ph type="title"/>
          </p:nvPr>
        </p:nvSpPr>
        <p:spPr/>
        <p:txBody>
          <a:bodyPr/>
          <a:lstStyle/>
          <a:p>
            <a:r>
              <a:rPr lang="en-US" sz="2100" dirty="0">
                <a:latin typeface="+mn-lt"/>
              </a:rPr>
              <a:t>Estimated total number of incident invasive cancers</a:t>
            </a:r>
          </a:p>
        </p:txBody>
      </p:sp>
      <p:graphicFrame>
        <p:nvGraphicFramePr>
          <p:cNvPr id="4" name="Table 3">
            <a:extLst>
              <a:ext uri="{FF2B5EF4-FFF2-40B4-BE49-F238E27FC236}">
                <a16:creationId xmlns:a16="http://schemas.microsoft.com/office/drawing/2014/main" id="{C1EF9D5E-7EC2-428C-AEA4-45AE89540744}"/>
              </a:ext>
            </a:extLst>
          </p:cNvPr>
          <p:cNvGraphicFramePr>
            <a:graphicFrameLocks noGrp="1"/>
          </p:cNvGraphicFramePr>
          <p:nvPr>
            <p:extLst>
              <p:ext uri="{D42A27DB-BD31-4B8C-83A1-F6EECF244321}">
                <p14:modId xmlns:p14="http://schemas.microsoft.com/office/powerpoint/2010/main" val="2951538729"/>
              </p:ext>
            </p:extLst>
          </p:nvPr>
        </p:nvGraphicFramePr>
        <p:xfrm>
          <a:off x="457201" y="955963"/>
          <a:ext cx="7986320" cy="3923608"/>
        </p:xfrm>
        <a:graphic>
          <a:graphicData uri="http://schemas.openxmlformats.org/drawingml/2006/table">
            <a:tbl>
              <a:tblPr firstRow="1" bandRow="1">
                <a:tableStyleId>{5C22544A-7EE6-4342-B048-85BDC9FD1C3A}</a:tableStyleId>
              </a:tblPr>
              <a:tblGrid>
                <a:gridCol w="2895216">
                  <a:extLst>
                    <a:ext uri="{9D8B030D-6E8A-4147-A177-3AD203B41FA5}">
                      <a16:colId xmlns:a16="http://schemas.microsoft.com/office/drawing/2014/main" val="912726847"/>
                    </a:ext>
                  </a:extLst>
                </a:gridCol>
                <a:gridCol w="2615484">
                  <a:extLst>
                    <a:ext uri="{9D8B030D-6E8A-4147-A177-3AD203B41FA5}">
                      <a16:colId xmlns:a16="http://schemas.microsoft.com/office/drawing/2014/main" val="2769722066"/>
                    </a:ext>
                  </a:extLst>
                </a:gridCol>
                <a:gridCol w="2475620">
                  <a:extLst>
                    <a:ext uri="{9D8B030D-6E8A-4147-A177-3AD203B41FA5}">
                      <a16:colId xmlns:a16="http://schemas.microsoft.com/office/drawing/2014/main" val="1306682194"/>
                    </a:ext>
                  </a:extLst>
                </a:gridCol>
              </a:tblGrid>
              <a:tr h="286352">
                <a:tc rowSpan="2">
                  <a:txBody>
                    <a:bodyPr/>
                    <a:lstStyle/>
                    <a:p>
                      <a:pPr algn="l" rtl="0" fontAlgn="base"/>
                      <a:r>
                        <a:rPr lang="en-US" sz="1600" dirty="0">
                          <a:solidFill>
                            <a:schemeClr val="bg1"/>
                          </a:solidFill>
                          <a:effectLst/>
                        </a:rPr>
                        <a:t>Cancer site</a:t>
                      </a:r>
                      <a:endParaRPr lang="en-US" sz="1600" b="1" i="0" dirty="0">
                        <a:solidFill>
                          <a:schemeClr val="bg1"/>
                        </a:solidFill>
                        <a:effectLst/>
                        <a:latin typeface="+mn-lt"/>
                      </a:endParaRPr>
                    </a:p>
                  </a:txBody>
                  <a:tcPr marL="60608" marR="60608" marT="30304" marB="30304" anchor="ctr">
                    <a:solidFill>
                      <a:srgbClr val="2A72A5"/>
                    </a:solidFill>
                  </a:tcPr>
                </a:tc>
                <a:tc gridSpan="2">
                  <a:txBody>
                    <a:bodyPr/>
                    <a:lstStyle/>
                    <a:p>
                      <a:pPr algn="ctr" rtl="0" fontAlgn="base"/>
                      <a:r>
                        <a:rPr lang="en-US" sz="1600" dirty="0">
                          <a:solidFill>
                            <a:schemeClr val="bg1"/>
                          </a:solidFill>
                          <a:effectLst/>
                        </a:rPr>
                        <a:t>Total Number of Expected Incident Cancers </a:t>
                      </a:r>
                      <a:endParaRPr lang="en-US" sz="1600" b="1" i="0" dirty="0">
                        <a:solidFill>
                          <a:schemeClr val="bg1"/>
                        </a:solidFill>
                        <a:effectLst/>
                        <a:latin typeface="+mn-lt"/>
                      </a:endParaRPr>
                    </a:p>
                  </a:txBody>
                  <a:tcPr marL="60608" marR="60608" marT="30304" marB="30304">
                    <a:lnB w="12700" cap="flat" cmpd="sng" algn="ctr">
                      <a:solidFill>
                        <a:schemeClr val="bg1"/>
                      </a:solidFill>
                      <a:prstDash val="solid"/>
                      <a:round/>
                      <a:headEnd type="none" w="med" len="med"/>
                      <a:tailEnd type="none" w="med" len="med"/>
                    </a:lnB>
                    <a:solidFill>
                      <a:srgbClr val="2A72A5"/>
                    </a:solidFill>
                  </a:tcPr>
                </a:tc>
                <a:tc hMerge="1">
                  <a:txBody>
                    <a:bodyPr/>
                    <a:lstStyle/>
                    <a:p>
                      <a:endParaRPr lang="en-US"/>
                    </a:p>
                  </a:txBody>
                  <a:tcPr/>
                </a:tc>
                <a:extLst>
                  <a:ext uri="{0D108BD9-81ED-4DB2-BD59-A6C34878D82A}">
                    <a16:rowId xmlns:a16="http://schemas.microsoft.com/office/drawing/2014/main" val="694907625"/>
                  </a:ext>
                </a:extLst>
              </a:tr>
              <a:tr h="327320">
                <a:tc vMerge="1">
                  <a:txBody>
                    <a:bodyPr/>
                    <a:lstStyle/>
                    <a:p>
                      <a:endParaRPr lang="en-US"/>
                    </a:p>
                  </a:txBody>
                  <a:tcPr/>
                </a:tc>
                <a:tc>
                  <a:txBody>
                    <a:bodyPr/>
                    <a:lstStyle/>
                    <a:p>
                      <a:pPr algn="ctr" rtl="0" fontAlgn="base"/>
                      <a:r>
                        <a:rPr lang="en-US" sz="1600" b="1" dirty="0">
                          <a:solidFill>
                            <a:schemeClr val="bg1"/>
                          </a:solidFill>
                          <a:effectLst/>
                        </a:rPr>
                        <a:t>10 years of follow up</a:t>
                      </a:r>
                      <a:endParaRPr lang="en-US" sz="1600" b="1" i="0" dirty="0">
                        <a:solidFill>
                          <a:schemeClr val="bg1"/>
                        </a:solidFill>
                        <a:effectLst/>
                        <a:latin typeface="+mn-lt"/>
                      </a:endParaRPr>
                    </a:p>
                  </a:txBody>
                  <a:tcPr marL="60608" marR="60608" marT="30304" marB="30304">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A72A5"/>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600" b="1" dirty="0">
                          <a:solidFill>
                            <a:schemeClr val="bg1"/>
                          </a:solidFill>
                          <a:effectLst/>
                        </a:rPr>
                        <a:t>15 years of follow up</a:t>
                      </a:r>
                      <a:endParaRPr lang="en-US" sz="1600" b="1" i="0" dirty="0">
                        <a:solidFill>
                          <a:schemeClr val="bg1"/>
                        </a:solidFill>
                        <a:effectLst/>
                        <a:latin typeface="+mn-lt"/>
                      </a:endParaRPr>
                    </a:p>
                  </a:txBody>
                  <a:tcPr marL="60608" marR="60608" marT="30304" marB="30304">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A72A5"/>
                    </a:solidFill>
                  </a:tcPr>
                </a:tc>
                <a:extLst>
                  <a:ext uri="{0D108BD9-81ED-4DB2-BD59-A6C34878D82A}">
                    <a16:rowId xmlns:a16="http://schemas.microsoft.com/office/drawing/2014/main" val="1044472439"/>
                  </a:ext>
                </a:extLst>
              </a:tr>
              <a:tr h="274320">
                <a:tc>
                  <a:txBody>
                    <a:bodyPr/>
                    <a:lstStyle/>
                    <a:p>
                      <a:pPr algn="l" rtl="0" fontAlgn="base"/>
                      <a:r>
                        <a:rPr lang="en-US" sz="1400" dirty="0">
                          <a:effectLst/>
                        </a:rPr>
                        <a:t>Prostate (males only) </a:t>
                      </a:r>
                      <a:endParaRPr lang="en-US" sz="1400" b="0" i="0" dirty="0">
                        <a:effectLst/>
                        <a:latin typeface="+mn-lt"/>
                      </a:endParaRPr>
                    </a:p>
                  </a:txBody>
                  <a:tcPr marL="60608" marR="60608" marT="30304" marB="30304">
                    <a:solidFill>
                      <a:srgbClr val="D4E3ED"/>
                    </a:solidFill>
                  </a:tcPr>
                </a:tc>
                <a:tc>
                  <a:txBody>
                    <a:bodyPr/>
                    <a:lstStyle/>
                    <a:p>
                      <a:pPr algn="ctr" rtl="0" fontAlgn="base"/>
                      <a:r>
                        <a:rPr lang="en-US" sz="1400" dirty="0">
                          <a:effectLst/>
                        </a:rPr>
                        <a:t>1,951 </a:t>
                      </a:r>
                      <a:endParaRPr lang="en-US" sz="1400" b="0" i="0" dirty="0">
                        <a:effectLst/>
                        <a:latin typeface="+mn-lt"/>
                      </a:endParaRPr>
                    </a:p>
                  </a:txBody>
                  <a:tcPr marL="60608" marR="60608" marT="30304" marB="30304">
                    <a:lnT w="38100" cap="flat" cmpd="sng" algn="ctr">
                      <a:solidFill>
                        <a:schemeClr val="bg1"/>
                      </a:solidFill>
                      <a:prstDash val="solid"/>
                      <a:round/>
                      <a:headEnd type="none" w="med" len="med"/>
                      <a:tailEnd type="none" w="med" len="med"/>
                    </a:lnT>
                    <a:solidFill>
                      <a:srgbClr val="D4E3ED"/>
                    </a:solidFill>
                  </a:tcPr>
                </a:tc>
                <a:tc>
                  <a:txBody>
                    <a:bodyPr/>
                    <a:lstStyle/>
                    <a:p>
                      <a:pPr algn="ctr" rtl="0" fontAlgn="base"/>
                      <a:r>
                        <a:rPr lang="en-US" sz="1400" dirty="0">
                          <a:effectLst/>
                        </a:rPr>
                        <a:t>3,595 </a:t>
                      </a:r>
                      <a:endParaRPr lang="en-US" sz="1400" b="0" i="0" dirty="0">
                        <a:effectLst/>
                        <a:latin typeface="+mn-lt"/>
                      </a:endParaRPr>
                    </a:p>
                  </a:txBody>
                  <a:tcPr marL="60608" marR="60608" marT="30304" marB="30304">
                    <a:lnT w="38100" cap="flat" cmpd="sng" algn="ctr">
                      <a:solidFill>
                        <a:schemeClr val="bg1"/>
                      </a:solidFill>
                      <a:prstDash val="solid"/>
                      <a:round/>
                      <a:headEnd type="none" w="med" len="med"/>
                      <a:tailEnd type="none" w="med" len="med"/>
                    </a:lnT>
                    <a:solidFill>
                      <a:srgbClr val="D4E3ED"/>
                    </a:solidFill>
                  </a:tcPr>
                </a:tc>
                <a:extLst>
                  <a:ext uri="{0D108BD9-81ED-4DB2-BD59-A6C34878D82A}">
                    <a16:rowId xmlns:a16="http://schemas.microsoft.com/office/drawing/2014/main" val="20834453"/>
                  </a:ext>
                </a:extLst>
              </a:tr>
              <a:tr h="274320">
                <a:tc>
                  <a:txBody>
                    <a:bodyPr/>
                    <a:lstStyle/>
                    <a:p>
                      <a:pPr algn="l" rtl="0" fontAlgn="base"/>
                      <a:r>
                        <a:rPr lang="en-US" sz="1400" dirty="0">
                          <a:effectLst/>
                        </a:rPr>
                        <a:t>Breast (females only)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1,566 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2,553 </a:t>
                      </a:r>
                      <a:endParaRPr lang="en-US" sz="1400" b="0" i="0" dirty="0">
                        <a:effectLst/>
                        <a:latin typeface="+mn-lt"/>
                      </a:endParaRPr>
                    </a:p>
                  </a:txBody>
                  <a:tcPr marL="60608" marR="60608" marT="30304" marB="30304">
                    <a:solidFill>
                      <a:srgbClr val="E9F1F6"/>
                    </a:solidFill>
                  </a:tcPr>
                </a:tc>
                <a:extLst>
                  <a:ext uri="{0D108BD9-81ED-4DB2-BD59-A6C34878D82A}">
                    <a16:rowId xmlns:a16="http://schemas.microsoft.com/office/drawing/2014/main" val="1407274564"/>
                  </a:ext>
                </a:extLst>
              </a:tr>
              <a:tr h="274320">
                <a:tc>
                  <a:txBody>
                    <a:bodyPr/>
                    <a:lstStyle/>
                    <a:p>
                      <a:pPr algn="l" rtl="0" fontAlgn="base"/>
                      <a:r>
                        <a:rPr lang="en-US" sz="1400" dirty="0">
                          <a:effectLst/>
                        </a:rPr>
                        <a:t>Lung &amp; Bronchus </a:t>
                      </a:r>
                      <a:endParaRPr lang="en-US" sz="1400" b="0" i="0" dirty="0">
                        <a:effectLst/>
                        <a:latin typeface="+mn-lt"/>
                      </a:endParaRPr>
                    </a:p>
                  </a:txBody>
                  <a:tcPr marL="60608" marR="60608" marT="30304" marB="30304">
                    <a:solidFill>
                      <a:srgbClr val="D4E3ED"/>
                    </a:solidFill>
                  </a:tcPr>
                </a:tc>
                <a:tc>
                  <a:txBody>
                    <a:bodyPr/>
                    <a:lstStyle/>
                    <a:p>
                      <a:pPr algn="ctr" rtl="0" fontAlgn="base"/>
                      <a:r>
                        <a:rPr lang="en-US" sz="1400" dirty="0">
                          <a:effectLst/>
                        </a:rPr>
                        <a:t>1,151 </a:t>
                      </a:r>
                      <a:endParaRPr lang="en-US" sz="1400" b="0" i="0" dirty="0">
                        <a:effectLst/>
                        <a:latin typeface="+mn-lt"/>
                      </a:endParaRPr>
                    </a:p>
                  </a:txBody>
                  <a:tcPr marL="60608" marR="60608" marT="30304" marB="30304">
                    <a:solidFill>
                      <a:srgbClr val="D4E3ED"/>
                    </a:solidFill>
                  </a:tcPr>
                </a:tc>
                <a:tc>
                  <a:txBody>
                    <a:bodyPr/>
                    <a:lstStyle/>
                    <a:p>
                      <a:pPr algn="ctr" rtl="0" fontAlgn="base"/>
                      <a:r>
                        <a:rPr lang="en-US" sz="1400" dirty="0">
                          <a:effectLst/>
                        </a:rPr>
                        <a:t>2,165 </a:t>
                      </a:r>
                      <a:endParaRPr lang="en-US" sz="1400" b="0" i="0" dirty="0">
                        <a:effectLst/>
                        <a:latin typeface="+mn-lt"/>
                      </a:endParaRPr>
                    </a:p>
                  </a:txBody>
                  <a:tcPr marL="60608" marR="60608" marT="30304" marB="30304">
                    <a:solidFill>
                      <a:srgbClr val="D4E3ED"/>
                    </a:solidFill>
                  </a:tcPr>
                </a:tc>
                <a:extLst>
                  <a:ext uri="{0D108BD9-81ED-4DB2-BD59-A6C34878D82A}">
                    <a16:rowId xmlns:a16="http://schemas.microsoft.com/office/drawing/2014/main" val="3971790049"/>
                  </a:ext>
                </a:extLst>
              </a:tr>
              <a:tr h="274320">
                <a:tc>
                  <a:txBody>
                    <a:bodyPr/>
                    <a:lstStyle/>
                    <a:p>
                      <a:pPr algn="l" rtl="0" fontAlgn="base"/>
                      <a:r>
                        <a:rPr lang="en-US" sz="1400" dirty="0">
                          <a:effectLst/>
                        </a:rPr>
                        <a:t>Colorectal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877 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1,566 </a:t>
                      </a:r>
                      <a:endParaRPr lang="en-US" sz="1400" b="0" i="0" dirty="0">
                        <a:effectLst/>
                        <a:latin typeface="+mn-lt"/>
                      </a:endParaRPr>
                    </a:p>
                  </a:txBody>
                  <a:tcPr marL="60608" marR="60608" marT="30304" marB="30304">
                    <a:solidFill>
                      <a:srgbClr val="E9F1F6"/>
                    </a:solidFill>
                  </a:tcPr>
                </a:tc>
                <a:extLst>
                  <a:ext uri="{0D108BD9-81ED-4DB2-BD59-A6C34878D82A}">
                    <a16:rowId xmlns:a16="http://schemas.microsoft.com/office/drawing/2014/main" val="688353221"/>
                  </a:ext>
                </a:extLst>
              </a:tr>
              <a:tr h="274320">
                <a:tc>
                  <a:txBody>
                    <a:bodyPr/>
                    <a:lstStyle/>
                    <a:p>
                      <a:pPr algn="l" rtl="0" fontAlgn="base"/>
                      <a:r>
                        <a:rPr lang="en-US" sz="1400" dirty="0">
                          <a:effectLst/>
                        </a:rPr>
                        <a:t>Melanoma of the Skin </a:t>
                      </a:r>
                      <a:endParaRPr lang="en-US" sz="1400" b="0" i="0" dirty="0">
                        <a:effectLst/>
                        <a:latin typeface="+mn-lt"/>
                      </a:endParaRPr>
                    </a:p>
                  </a:txBody>
                  <a:tcPr marL="60608" marR="60608" marT="30304" marB="30304">
                    <a:solidFill>
                      <a:srgbClr val="D4E3ED"/>
                    </a:solidFill>
                  </a:tcPr>
                </a:tc>
                <a:tc>
                  <a:txBody>
                    <a:bodyPr/>
                    <a:lstStyle/>
                    <a:p>
                      <a:pPr algn="ctr" rtl="0" fontAlgn="base"/>
                      <a:r>
                        <a:rPr lang="en-US" sz="1400" dirty="0">
                          <a:effectLst/>
                        </a:rPr>
                        <a:t>410 </a:t>
                      </a:r>
                      <a:endParaRPr lang="en-US" sz="1400" b="0" i="0" dirty="0">
                        <a:effectLst/>
                        <a:latin typeface="+mn-lt"/>
                      </a:endParaRPr>
                    </a:p>
                  </a:txBody>
                  <a:tcPr marL="60608" marR="60608" marT="30304" marB="30304">
                    <a:solidFill>
                      <a:srgbClr val="D4E3ED"/>
                    </a:solidFill>
                  </a:tcPr>
                </a:tc>
                <a:tc>
                  <a:txBody>
                    <a:bodyPr/>
                    <a:lstStyle/>
                    <a:p>
                      <a:pPr algn="ctr" rtl="0" fontAlgn="base"/>
                      <a:r>
                        <a:rPr lang="en-US" sz="1400" dirty="0">
                          <a:effectLst/>
                        </a:rPr>
                        <a:t>681 </a:t>
                      </a:r>
                      <a:endParaRPr lang="en-US" sz="1400" b="0" i="0" dirty="0">
                        <a:effectLst/>
                        <a:latin typeface="+mn-lt"/>
                      </a:endParaRPr>
                    </a:p>
                  </a:txBody>
                  <a:tcPr marL="60608" marR="60608" marT="30304" marB="30304">
                    <a:solidFill>
                      <a:srgbClr val="D4E3ED"/>
                    </a:solidFill>
                  </a:tcPr>
                </a:tc>
                <a:extLst>
                  <a:ext uri="{0D108BD9-81ED-4DB2-BD59-A6C34878D82A}">
                    <a16:rowId xmlns:a16="http://schemas.microsoft.com/office/drawing/2014/main" val="1711908627"/>
                  </a:ext>
                </a:extLst>
              </a:tr>
              <a:tr h="274320">
                <a:tc>
                  <a:txBody>
                    <a:bodyPr/>
                    <a:lstStyle/>
                    <a:p>
                      <a:pPr algn="l" rtl="0" fontAlgn="base"/>
                      <a:r>
                        <a:rPr lang="en-US" sz="1400" dirty="0">
                          <a:effectLst/>
                        </a:rPr>
                        <a:t>Non-Hodgkin Lymphoma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369 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649 </a:t>
                      </a:r>
                      <a:endParaRPr lang="en-US" sz="1400" b="0" i="0" dirty="0">
                        <a:effectLst/>
                        <a:latin typeface="+mn-lt"/>
                      </a:endParaRPr>
                    </a:p>
                  </a:txBody>
                  <a:tcPr marL="60608" marR="60608" marT="30304" marB="30304">
                    <a:solidFill>
                      <a:srgbClr val="E9F1F6"/>
                    </a:solidFill>
                  </a:tcPr>
                </a:tc>
                <a:extLst>
                  <a:ext uri="{0D108BD9-81ED-4DB2-BD59-A6C34878D82A}">
                    <a16:rowId xmlns:a16="http://schemas.microsoft.com/office/drawing/2014/main" val="2553155278"/>
                  </a:ext>
                </a:extLst>
              </a:tr>
              <a:tr h="274320">
                <a:tc>
                  <a:txBody>
                    <a:bodyPr/>
                    <a:lstStyle/>
                    <a:p>
                      <a:pPr algn="l" rtl="0" fontAlgn="base"/>
                      <a:r>
                        <a:rPr lang="en-US" sz="1400" dirty="0">
                          <a:effectLst/>
                        </a:rPr>
                        <a:t>Uterine Corpus </a:t>
                      </a:r>
                      <a:endParaRPr lang="en-US" sz="1400" b="0" i="0" dirty="0">
                        <a:effectLst/>
                        <a:latin typeface="+mn-lt"/>
                      </a:endParaRPr>
                    </a:p>
                  </a:txBody>
                  <a:tcPr marL="60608" marR="60608" marT="30304" marB="30304">
                    <a:solidFill>
                      <a:srgbClr val="D4E3ED"/>
                    </a:solidFill>
                  </a:tcPr>
                </a:tc>
                <a:tc>
                  <a:txBody>
                    <a:bodyPr/>
                    <a:lstStyle/>
                    <a:p>
                      <a:pPr algn="ctr" rtl="0" fontAlgn="base"/>
                      <a:r>
                        <a:rPr lang="en-US" sz="1400" dirty="0">
                          <a:effectLst/>
                        </a:rPr>
                        <a:t>345 </a:t>
                      </a:r>
                      <a:endParaRPr lang="en-US" sz="1400" b="0" i="0" dirty="0">
                        <a:effectLst/>
                        <a:latin typeface="+mn-lt"/>
                      </a:endParaRPr>
                    </a:p>
                  </a:txBody>
                  <a:tcPr marL="60608" marR="60608" marT="30304" marB="30304">
                    <a:solidFill>
                      <a:srgbClr val="D4E3ED"/>
                    </a:solidFill>
                  </a:tcPr>
                </a:tc>
                <a:tc>
                  <a:txBody>
                    <a:bodyPr/>
                    <a:lstStyle/>
                    <a:p>
                      <a:pPr algn="ctr" rtl="0" fontAlgn="base"/>
                      <a:r>
                        <a:rPr lang="en-US" sz="1400" dirty="0">
                          <a:effectLst/>
                        </a:rPr>
                        <a:t>579 </a:t>
                      </a:r>
                      <a:endParaRPr lang="en-US" sz="1400" b="0" i="0" dirty="0">
                        <a:effectLst/>
                        <a:latin typeface="+mn-lt"/>
                      </a:endParaRPr>
                    </a:p>
                  </a:txBody>
                  <a:tcPr marL="60608" marR="60608" marT="30304" marB="30304">
                    <a:solidFill>
                      <a:srgbClr val="D4E3ED"/>
                    </a:solidFill>
                  </a:tcPr>
                </a:tc>
                <a:extLst>
                  <a:ext uri="{0D108BD9-81ED-4DB2-BD59-A6C34878D82A}">
                    <a16:rowId xmlns:a16="http://schemas.microsoft.com/office/drawing/2014/main" val="3201729771"/>
                  </a:ext>
                </a:extLst>
              </a:tr>
              <a:tr h="274320">
                <a:tc>
                  <a:txBody>
                    <a:bodyPr/>
                    <a:lstStyle/>
                    <a:p>
                      <a:pPr algn="l" rtl="0" fontAlgn="base"/>
                      <a:r>
                        <a:rPr lang="en-US" sz="1400" dirty="0">
                          <a:effectLst/>
                        </a:rPr>
                        <a:t>Urinary Bladder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327 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622 </a:t>
                      </a:r>
                      <a:endParaRPr lang="en-US" sz="1400" b="0" i="0" dirty="0">
                        <a:effectLst/>
                        <a:latin typeface="+mn-lt"/>
                      </a:endParaRPr>
                    </a:p>
                  </a:txBody>
                  <a:tcPr marL="60608" marR="60608" marT="30304" marB="30304">
                    <a:solidFill>
                      <a:srgbClr val="E9F1F6"/>
                    </a:solidFill>
                  </a:tcPr>
                </a:tc>
                <a:extLst>
                  <a:ext uri="{0D108BD9-81ED-4DB2-BD59-A6C34878D82A}">
                    <a16:rowId xmlns:a16="http://schemas.microsoft.com/office/drawing/2014/main" val="469497025"/>
                  </a:ext>
                </a:extLst>
              </a:tr>
              <a:tr h="274320">
                <a:tc>
                  <a:txBody>
                    <a:bodyPr/>
                    <a:lstStyle/>
                    <a:p>
                      <a:pPr algn="l" rtl="0" fontAlgn="base"/>
                      <a:r>
                        <a:rPr lang="en-US" sz="1400" dirty="0">
                          <a:effectLst/>
                        </a:rPr>
                        <a:t>Thyroid </a:t>
                      </a:r>
                      <a:endParaRPr lang="en-US" sz="1400" b="0" i="0" dirty="0">
                        <a:effectLst/>
                        <a:latin typeface="+mn-lt"/>
                      </a:endParaRPr>
                    </a:p>
                  </a:txBody>
                  <a:tcPr marL="60608" marR="60608" marT="30304" marB="30304">
                    <a:solidFill>
                      <a:srgbClr val="D4E3ED"/>
                    </a:solidFill>
                  </a:tcPr>
                </a:tc>
                <a:tc>
                  <a:txBody>
                    <a:bodyPr/>
                    <a:lstStyle/>
                    <a:p>
                      <a:pPr algn="ctr" rtl="0" fontAlgn="base"/>
                      <a:r>
                        <a:rPr lang="en-US" sz="1400" dirty="0">
                          <a:effectLst/>
                        </a:rPr>
                        <a:t>232 </a:t>
                      </a:r>
                      <a:endParaRPr lang="en-US" sz="1400" b="0" i="0" dirty="0">
                        <a:effectLst/>
                        <a:latin typeface="+mn-lt"/>
                      </a:endParaRPr>
                    </a:p>
                  </a:txBody>
                  <a:tcPr marL="60608" marR="60608" marT="30304" marB="30304">
                    <a:solidFill>
                      <a:srgbClr val="D4E3ED"/>
                    </a:solidFill>
                  </a:tcPr>
                </a:tc>
                <a:tc>
                  <a:txBody>
                    <a:bodyPr/>
                    <a:lstStyle/>
                    <a:p>
                      <a:pPr algn="ctr" rtl="0" fontAlgn="base"/>
                      <a:r>
                        <a:rPr lang="en-US" sz="1400" dirty="0">
                          <a:effectLst/>
                        </a:rPr>
                        <a:t>356 </a:t>
                      </a:r>
                      <a:endParaRPr lang="en-US" sz="1400" b="0" i="0" dirty="0">
                        <a:effectLst/>
                        <a:latin typeface="+mn-lt"/>
                      </a:endParaRPr>
                    </a:p>
                  </a:txBody>
                  <a:tcPr marL="60608" marR="60608" marT="30304" marB="30304">
                    <a:solidFill>
                      <a:srgbClr val="D4E3ED"/>
                    </a:solidFill>
                  </a:tcPr>
                </a:tc>
                <a:extLst>
                  <a:ext uri="{0D108BD9-81ED-4DB2-BD59-A6C34878D82A}">
                    <a16:rowId xmlns:a16="http://schemas.microsoft.com/office/drawing/2014/main" val="2618514040"/>
                  </a:ext>
                </a:extLst>
              </a:tr>
              <a:tr h="274320">
                <a:tc>
                  <a:txBody>
                    <a:bodyPr/>
                    <a:lstStyle/>
                    <a:p>
                      <a:pPr algn="l" rtl="0" fontAlgn="base"/>
                      <a:r>
                        <a:rPr lang="en-US" sz="1400" dirty="0">
                          <a:effectLst/>
                        </a:rPr>
                        <a:t>Pancreas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221 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410 </a:t>
                      </a:r>
                      <a:endParaRPr lang="en-US" sz="1400" b="0" i="0" dirty="0">
                        <a:effectLst/>
                        <a:latin typeface="+mn-lt"/>
                      </a:endParaRPr>
                    </a:p>
                  </a:txBody>
                  <a:tcPr marL="60608" marR="60608" marT="30304" marB="30304">
                    <a:solidFill>
                      <a:srgbClr val="E9F1F6"/>
                    </a:solidFill>
                  </a:tcPr>
                </a:tc>
                <a:extLst>
                  <a:ext uri="{0D108BD9-81ED-4DB2-BD59-A6C34878D82A}">
                    <a16:rowId xmlns:a16="http://schemas.microsoft.com/office/drawing/2014/main" val="1335651099"/>
                  </a:ext>
                </a:extLst>
              </a:tr>
              <a:tr h="274320">
                <a:tc>
                  <a:txBody>
                    <a:bodyPr/>
                    <a:lstStyle/>
                    <a:p>
                      <a:pPr algn="l" rtl="0" fontAlgn="base"/>
                      <a:r>
                        <a:rPr lang="en-US" sz="1400" dirty="0">
                          <a:effectLst/>
                        </a:rPr>
                        <a:t>Leukemia </a:t>
                      </a:r>
                      <a:endParaRPr lang="en-US" sz="1400" b="0" i="0" dirty="0">
                        <a:effectLst/>
                        <a:latin typeface="+mn-lt"/>
                      </a:endParaRPr>
                    </a:p>
                  </a:txBody>
                  <a:tcPr marL="60608" marR="60608" marT="30304" marB="30304">
                    <a:solidFill>
                      <a:srgbClr val="D4E3ED"/>
                    </a:solidFill>
                  </a:tcPr>
                </a:tc>
                <a:tc>
                  <a:txBody>
                    <a:bodyPr/>
                    <a:lstStyle/>
                    <a:p>
                      <a:pPr algn="ctr" rtl="0" fontAlgn="base"/>
                      <a:r>
                        <a:rPr lang="en-US" sz="1400" dirty="0">
                          <a:effectLst/>
                        </a:rPr>
                        <a:t>203 </a:t>
                      </a:r>
                      <a:endParaRPr lang="en-US" sz="1400" b="0" i="0" dirty="0">
                        <a:effectLst/>
                        <a:latin typeface="+mn-lt"/>
                      </a:endParaRPr>
                    </a:p>
                  </a:txBody>
                  <a:tcPr marL="60608" marR="60608" marT="30304" marB="30304">
                    <a:solidFill>
                      <a:srgbClr val="D4E3ED"/>
                    </a:solidFill>
                  </a:tcPr>
                </a:tc>
                <a:tc>
                  <a:txBody>
                    <a:bodyPr/>
                    <a:lstStyle/>
                    <a:p>
                      <a:pPr algn="ctr" rtl="0" fontAlgn="base"/>
                      <a:r>
                        <a:rPr lang="en-US" sz="1400" dirty="0">
                          <a:effectLst/>
                        </a:rPr>
                        <a:t>365 </a:t>
                      </a:r>
                      <a:endParaRPr lang="en-US" sz="1400" b="0" i="0" dirty="0">
                        <a:effectLst/>
                        <a:latin typeface="+mn-lt"/>
                      </a:endParaRPr>
                    </a:p>
                  </a:txBody>
                  <a:tcPr marL="60608" marR="60608" marT="30304" marB="30304">
                    <a:solidFill>
                      <a:srgbClr val="D4E3ED"/>
                    </a:solidFill>
                  </a:tcPr>
                </a:tc>
                <a:extLst>
                  <a:ext uri="{0D108BD9-81ED-4DB2-BD59-A6C34878D82A}">
                    <a16:rowId xmlns:a16="http://schemas.microsoft.com/office/drawing/2014/main" val="1243963924"/>
                  </a:ext>
                </a:extLst>
              </a:tr>
              <a:tr h="274320">
                <a:tc>
                  <a:txBody>
                    <a:bodyPr/>
                    <a:lstStyle/>
                    <a:p>
                      <a:pPr algn="l" rtl="0" fontAlgn="base"/>
                      <a:r>
                        <a:rPr lang="en-US" sz="1400" dirty="0">
                          <a:effectLst/>
                        </a:rPr>
                        <a:t>Ovary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146 </a:t>
                      </a:r>
                      <a:endParaRPr lang="en-US" sz="1400" b="0" i="0" dirty="0">
                        <a:effectLst/>
                        <a:latin typeface="+mn-lt"/>
                      </a:endParaRPr>
                    </a:p>
                  </a:txBody>
                  <a:tcPr marL="60608" marR="60608" marT="30304" marB="30304">
                    <a:solidFill>
                      <a:srgbClr val="E9F1F6"/>
                    </a:solidFill>
                  </a:tcPr>
                </a:tc>
                <a:tc>
                  <a:txBody>
                    <a:bodyPr/>
                    <a:lstStyle/>
                    <a:p>
                      <a:pPr algn="ctr" rtl="0" fontAlgn="base"/>
                      <a:r>
                        <a:rPr lang="en-US" sz="1400" dirty="0">
                          <a:effectLst/>
                        </a:rPr>
                        <a:t>246 </a:t>
                      </a:r>
                      <a:endParaRPr lang="en-US" sz="1400" b="0" i="0" dirty="0">
                        <a:effectLst/>
                        <a:latin typeface="+mn-lt"/>
                      </a:endParaRPr>
                    </a:p>
                  </a:txBody>
                  <a:tcPr marL="60608" marR="60608" marT="30304" marB="30304">
                    <a:solidFill>
                      <a:srgbClr val="E9F1F6"/>
                    </a:solidFill>
                  </a:tcPr>
                </a:tc>
                <a:extLst>
                  <a:ext uri="{0D108BD9-81ED-4DB2-BD59-A6C34878D82A}">
                    <a16:rowId xmlns:a16="http://schemas.microsoft.com/office/drawing/2014/main" val="1659093655"/>
                  </a:ext>
                </a:extLst>
              </a:tr>
            </a:tbl>
          </a:graphicData>
        </a:graphic>
      </p:graphicFrame>
    </p:spTree>
    <p:extLst>
      <p:ext uri="{BB962C8B-B14F-4D97-AF65-F5344CB8AC3E}">
        <p14:creationId xmlns:p14="http://schemas.microsoft.com/office/powerpoint/2010/main" val="2811072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FAFB-535A-4AE0-A973-B6D3C4664838}"/>
              </a:ext>
            </a:extLst>
          </p:cNvPr>
          <p:cNvSpPr>
            <a:spLocks noGrp="1"/>
          </p:cNvSpPr>
          <p:nvPr>
            <p:ph type="title"/>
          </p:nvPr>
        </p:nvSpPr>
        <p:spPr/>
        <p:txBody>
          <a:bodyPr anchor="ctr"/>
          <a:lstStyle/>
          <a:p>
            <a:r>
              <a:rPr lang="en-US" sz="2100" dirty="0">
                <a:latin typeface="+mn-lt"/>
                <a:ea typeface="ＭＳ Ｐゴシック"/>
                <a:cs typeface="Arial"/>
              </a:rPr>
              <a:t>Estimated Total Number of Precursor Lesions</a:t>
            </a:r>
          </a:p>
        </p:txBody>
      </p:sp>
      <p:graphicFrame>
        <p:nvGraphicFramePr>
          <p:cNvPr id="4" name="Table 3">
            <a:extLst>
              <a:ext uri="{FF2B5EF4-FFF2-40B4-BE49-F238E27FC236}">
                <a16:creationId xmlns:a16="http://schemas.microsoft.com/office/drawing/2014/main" id="{C1EF9D5E-7EC2-428C-AEA4-45AE89540744}"/>
              </a:ext>
            </a:extLst>
          </p:cNvPr>
          <p:cNvGraphicFramePr>
            <a:graphicFrameLocks noGrp="1"/>
          </p:cNvGraphicFramePr>
          <p:nvPr>
            <p:extLst>
              <p:ext uri="{D42A27DB-BD31-4B8C-83A1-F6EECF244321}">
                <p14:modId xmlns:p14="http://schemas.microsoft.com/office/powerpoint/2010/main" val="2165788288"/>
              </p:ext>
            </p:extLst>
          </p:nvPr>
        </p:nvGraphicFramePr>
        <p:xfrm>
          <a:off x="457200" y="1282289"/>
          <a:ext cx="8296928" cy="3097442"/>
        </p:xfrm>
        <a:graphic>
          <a:graphicData uri="http://schemas.openxmlformats.org/drawingml/2006/table">
            <a:tbl>
              <a:tblPr firstRow="1" bandRow="1">
                <a:tableStyleId>{5C22544A-7EE6-4342-B048-85BDC9FD1C3A}</a:tableStyleId>
              </a:tblPr>
              <a:tblGrid>
                <a:gridCol w="3635566">
                  <a:extLst>
                    <a:ext uri="{9D8B030D-6E8A-4147-A177-3AD203B41FA5}">
                      <a16:colId xmlns:a16="http://schemas.microsoft.com/office/drawing/2014/main" val="912726847"/>
                    </a:ext>
                  </a:extLst>
                </a:gridCol>
                <a:gridCol w="2089689">
                  <a:extLst>
                    <a:ext uri="{9D8B030D-6E8A-4147-A177-3AD203B41FA5}">
                      <a16:colId xmlns:a16="http://schemas.microsoft.com/office/drawing/2014/main" val="2769722066"/>
                    </a:ext>
                  </a:extLst>
                </a:gridCol>
                <a:gridCol w="2571673">
                  <a:extLst>
                    <a:ext uri="{9D8B030D-6E8A-4147-A177-3AD203B41FA5}">
                      <a16:colId xmlns:a16="http://schemas.microsoft.com/office/drawing/2014/main" val="1306682194"/>
                    </a:ext>
                  </a:extLst>
                </a:gridCol>
              </a:tblGrid>
              <a:tr h="383976">
                <a:tc rowSpan="2">
                  <a:txBody>
                    <a:bodyPr/>
                    <a:lstStyle/>
                    <a:p>
                      <a:pPr algn="l" rtl="0" fontAlgn="base"/>
                      <a:r>
                        <a:rPr lang="en-US" sz="1600" dirty="0">
                          <a:solidFill>
                            <a:schemeClr val="bg1"/>
                          </a:solidFill>
                          <a:effectLst/>
                        </a:rPr>
                        <a:t>Lesions  </a:t>
                      </a:r>
                      <a:endParaRPr lang="en-US" sz="1600" b="1" i="0" dirty="0">
                        <a:solidFill>
                          <a:schemeClr val="bg1"/>
                        </a:solidFill>
                        <a:effectLst/>
                        <a:latin typeface="+mn-lt"/>
                      </a:endParaRPr>
                    </a:p>
                  </a:txBody>
                  <a:tcPr marL="60608" marR="60608" marT="30304" marB="30304" anchor="ctr">
                    <a:solidFill>
                      <a:srgbClr val="2A72A5"/>
                    </a:solidFill>
                  </a:tcPr>
                </a:tc>
                <a:tc gridSpan="2">
                  <a:txBody>
                    <a:bodyPr/>
                    <a:lstStyle/>
                    <a:p>
                      <a:pPr algn="ctr" rtl="0" fontAlgn="base"/>
                      <a:r>
                        <a:rPr lang="en-US" sz="1600" dirty="0">
                          <a:solidFill>
                            <a:schemeClr val="bg1"/>
                          </a:solidFill>
                          <a:effectLst/>
                        </a:rPr>
                        <a:t>Total Number of Expected Precursor Lesions</a:t>
                      </a:r>
                      <a:endParaRPr lang="en-US" sz="1600" b="1" i="0" dirty="0">
                        <a:solidFill>
                          <a:schemeClr val="bg1"/>
                        </a:solidFill>
                        <a:effectLst/>
                        <a:latin typeface="+mn-lt"/>
                      </a:endParaRPr>
                    </a:p>
                  </a:txBody>
                  <a:tcPr marL="60608" marR="60608" marT="30304" marB="30304">
                    <a:lnB w="12700" cap="flat" cmpd="sng" algn="ctr">
                      <a:solidFill>
                        <a:schemeClr val="bg1"/>
                      </a:solidFill>
                      <a:prstDash val="solid"/>
                      <a:round/>
                      <a:headEnd type="none" w="med" len="med"/>
                      <a:tailEnd type="none" w="med" len="med"/>
                    </a:lnB>
                    <a:solidFill>
                      <a:srgbClr val="2A72A5"/>
                    </a:solidFill>
                  </a:tcPr>
                </a:tc>
                <a:tc hMerge="1">
                  <a:txBody>
                    <a:bodyPr/>
                    <a:lstStyle/>
                    <a:p>
                      <a:endParaRPr lang="en-US"/>
                    </a:p>
                  </a:txBody>
                  <a:tcPr/>
                </a:tc>
                <a:extLst>
                  <a:ext uri="{0D108BD9-81ED-4DB2-BD59-A6C34878D82A}">
                    <a16:rowId xmlns:a16="http://schemas.microsoft.com/office/drawing/2014/main" val="694907625"/>
                  </a:ext>
                </a:extLst>
              </a:tr>
              <a:tr h="642938">
                <a:tc vMerge="1">
                  <a:txBody>
                    <a:bodyPr/>
                    <a:lstStyle/>
                    <a:p>
                      <a:endParaRPr lang="en-US"/>
                    </a:p>
                  </a:txBody>
                  <a:tcPr/>
                </a:tc>
                <a:tc>
                  <a:txBody>
                    <a:bodyPr/>
                    <a:lstStyle/>
                    <a:p>
                      <a:pPr algn="ctr" rtl="0" fontAlgn="base"/>
                      <a:r>
                        <a:rPr lang="en-US" sz="1600" b="1" kern="1200" dirty="0">
                          <a:solidFill>
                            <a:schemeClr val="bg1"/>
                          </a:solidFill>
                          <a:effectLst/>
                          <a:latin typeface="+mn-lt"/>
                          <a:ea typeface="+mn-ea"/>
                          <a:cs typeface="+mn-cs"/>
                        </a:rPr>
                        <a:t>Retrospective at Baseline  </a:t>
                      </a:r>
                    </a:p>
                  </a:txBody>
                  <a:tcPr marL="60608" marR="60608" marT="30304" marB="30304">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A72A5"/>
                    </a:solidFill>
                  </a:tcPr>
                </a:tc>
                <a:tc>
                  <a:txBody>
                    <a:bodyPr/>
                    <a:lstStyle/>
                    <a:p>
                      <a:pPr marL="0" lvl="0" algn="ctr" rtl="0" eaLnBrk="1" fontAlgn="base" latinLnBrk="0" hangingPunct="1">
                        <a:buNone/>
                      </a:pPr>
                      <a:r>
                        <a:rPr lang="en-US" sz="1600" b="1" kern="1200" dirty="0">
                          <a:solidFill>
                            <a:schemeClr val="bg1"/>
                          </a:solidFill>
                          <a:effectLst/>
                          <a:latin typeface="+mn-lt"/>
                          <a:ea typeface="+mn-ea"/>
                          <a:cs typeface="+mn-cs"/>
                        </a:rPr>
                        <a:t>Prospective at </a:t>
                      </a:r>
                    </a:p>
                    <a:p>
                      <a:pPr marL="0" lvl="0" algn="ctr" defTabSz="914400" rtl="0" eaLnBrk="1" fontAlgn="base" latinLnBrk="0" hangingPunct="1">
                        <a:buNone/>
                      </a:pPr>
                      <a:r>
                        <a:rPr lang="en-US" sz="1600" b="1" kern="1200" dirty="0">
                          <a:solidFill>
                            <a:schemeClr val="bg1"/>
                          </a:solidFill>
                          <a:effectLst/>
                          <a:latin typeface="+mn-lt"/>
                          <a:ea typeface="+mn-ea"/>
                          <a:cs typeface="+mn-cs"/>
                        </a:rPr>
                        <a:t>10 Years of Follow Up</a:t>
                      </a:r>
                    </a:p>
                  </a:txBody>
                  <a:tcPr marL="60608" marR="60608" marT="30304" marB="30304">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A72A5"/>
                    </a:solidFill>
                  </a:tcPr>
                </a:tc>
                <a:extLst>
                  <a:ext uri="{0D108BD9-81ED-4DB2-BD59-A6C34878D82A}">
                    <a16:rowId xmlns:a16="http://schemas.microsoft.com/office/drawing/2014/main" val="1044472439"/>
                  </a:ext>
                </a:extLst>
              </a:tr>
              <a:tr h="304448">
                <a:tc>
                  <a:txBody>
                    <a:bodyPr/>
                    <a:lstStyle/>
                    <a:p>
                      <a:pPr algn="l" rtl="0" fontAlgn="base"/>
                      <a:r>
                        <a:rPr lang="en-US" sz="1600" dirty="0">
                          <a:effectLst/>
                        </a:rPr>
                        <a:t>Colorectal Adenomas </a:t>
                      </a:r>
                      <a:endParaRPr lang="en-US" sz="1600" b="0" i="0" dirty="0">
                        <a:effectLst/>
                        <a:latin typeface="+mn-lt"/>
                      </a:endParaRPr>
                    </a:p>
                  </a:txBody>
                  <a:tcPr marL="60608" marR="60608" marT="30304" marB="30304">
                    <a:solidFill>
                      <a:srgbClr val="D4E3ED"/>
                    </a:solidFill>
                  </a:tcPr>
                </a:tc>
                <a:tc>
                  <a:txBody>
                    <a:bodyPr/>
                    <a:lstStyle/>
                    <a:p>
                      <a:pPr algn="ctr" rtl="0" fontAlgn="base"/>
                      <a:r>
                        <a:rPr lang="en-US" sz="1600" dirty="0">
                          <a:effectLst/>
                        </a:rPr>
                        <a:t>5,778</a:t>
                      </a:r>
                      <a:endParaRPr lang="en-US" sz="1600" b="0" i="0" dirty="0">
                        <a:effectLst/>
                        <a:latin typeface="+mn-lt"/>
                      </a:endParaRPr>
                    </a:p>
                  </a:txBody>
                  <a:tcPr marL="60608" marR="60608" marT="30304" marB="30304">
                    <a:lnT w="38100" cap="flat" cmpd="sng" algn="ctr">
                      <a:solidFill>
                        <a:schemeClr val="bg1"/>
                      </a:solidFill>
                      <a:prstDash val="solid"/>
                      <a:round/>
                      <a:headEnd type="none" w="med" len="med"/>
                      <a:tailEnd type="none" w="med" len="med"/>
                    </a:lnT>
                    <a:solidFill>
                      <a:srgbClr val="D4E3ED"/>
                    </a:solidFill>
                  </a:tcPr>
                </a:tc>
                <a:tc>
                  <a:txBody>
                    <a:bodyPr/>
                    <a:lstStyle/>
                    <a:p>
                      <a:pPr algn="ctr" rtl="0" fontAlgn="base"/>
                      <a:r>
                        <a:rPr lang="en-US" sz="1600" dirty="0">
                          <a:effectLst/>
                        </a:rPr>
                        <a:t>18,311</a:t>
                      </a:r>
                      <a:endParaRPr lang="en-US" sz="1600" b="0" i="0" dirty="0">
                        <a:effectLst/>
                        <a:latin typeface="+mn-lt"/>
                      </a:endParaRPr>
                    </a:p>
                  </a:txBody>
                  <a:tcPr marL="60608" marR="60608" marT="30304" marB="30304">
                    <a:lnT w="38100" cap="flat" cmpd="sng" algn="ctr">
                      <a:solidFill>
                        <a:schemeClr val="bg1"/>
                      </a:solidFill>
                      <a:prstDash val="solid"/>
                      <a:round/>
                      <a:headEnd type="none" w="med" len="med"/>
                      <a:tailEnd type="none" w="med" len="med"/>
                    </a:lnT>
                    <a:solidFill>
                      <a:srgbClr val="D4E3ED"/>
                    </a:solidFill>
                  </a:tcPr>
                </a:tc>
                <a:extLst>
                  <a:ext uri="{0D108BD9-81ED-4DB2-BD59-A6C34878D82A}">
                    <a16:rowId xmlns:a16="http://schemas.microsoft.com/office/drawing/2014/main" val="2319345701"/>
                  </a:ext>
                </a:extLst>
              </a:tr>
              <a:tr h="304448">
                <a:tc>
                  <a:txBody>
                    <a:bodyPr/>
                    <a:lstStyle/>
                    <a:p>
                      <a:pPr algn="l" rtl="0" fontAlgn="base"/>
                      <a:r>
                        <a:rPr lang="en-US" sz="1600" dirty="0">
                          <a:effectLst/>
                        </a:rPr>
                        <a:t>Benign Breast Biopsies (females only) </a:t>
                      </a:r>
                      <a:endParaRPr lang="en-US" sz="1600" b="0" i="0" dirty="0">
                        <a:effectLst/>
                        <a:latin typeface="+mn-lt"/>
                      </a:endParaRPr>
                    </a:p>
                  </a:txBody>
                  <a:tcPr marL="60608" marR="60608" marT="30304" marB="30304">
                    <a:solidFill>
                      <a:srgbClr val="E9F1F6"/>
                    </a:solidFill>
                  </a:tcPr>
                </a:tc>
                <a:tc>
                  <a:txBody>
                    <a:bodyPr/>
                    <a:lstStyle/>
                    <a:p>
                      <a:pPr algn="ctr" rtl="0" fontAlgn="base"/>
                      <a:r>
                        <a:rPr lang="en-US" sz="1600" dirty="0">
                          <a:effectLst/>
                        </a:rPr>
                        <a:t>2,339</a:t>
                      </a:r>
                      <a:endParaRPr lang="en-US" sz="1600" b="0" i="0" dirty="0">
                        <a:effectLst/>
                        <a:latin typeface="+mn-lt"/>
                      </a:endParaRPr>
                    </a:p>
                  </a:txBody>
                  <a:tcPr marL="60608" marR="60608" marT="30304" marB="30304">
                    <a:solidFill>
                      <a:srgbClr val="E9F1F6"/>
                    </a:solidFill>
                  </a:tcPr>
                </a:tc>
                <a:tc>
                  <a:txBody>
                    <a:bodyPr/>
                    <a:lstStyle/>
                    <a:p>
                      <a:pPr algn="ctr" rtl="0" fontAlgn="base"/>
                      <a:r>
                        <a:rPr lang="en-US" sz="1600" dirty="0">
                          <a:effectLst/>
                        </a:rPr>
                        <a:t>4,942</a:t>
                      </a:r>
                      <a:endParaRPr lang="en-US" sz="1600" b="0" i="0" dirty="0">
                        <a:effectLst/>
                        <a:latin typeface="+mn-lt"/>
                      </a:endParaRPr>
                    </a:p>
                  </a:txBody>
                  <a:tcPr marL="60608" marR="60608" marT="30304" marB="30304">
                    <a:solidFill>
                      <a:srgbClr val="E9F1F6"/>
                    </a:solidFill>
                  </a:tcPr>
                </a:tc>
                <a:extLst>
                  <a:ext uri="{0D108BD9-81ED-4DB2-BD59-A6C34878D82A}">
                    <a16:rowId xmlns:a16="http://schemas.microsoft.com/office/drawing/2014/main" val="4092195919"/>
                  </a:ext>
                </a:extLst>
              </a:tr>
              <a:tr h="304448">
                <a:tc>
                  <a:txBody>
                    <a:bodyPr/>
                    <a:lstStyle/>
                    <a:p>
                      <a:pPr lvl="0" algn="l">
                        <a:buNone/>
                      </a:pPr>
                      <a:r>
                        <a:rPr lang="en-US" sz="1600" u="none" strike="noStrike" noProof="0" dirty="0">
                          <a:effectLst/>
                        </a:rPr>
                        <a:t>Dysplastic Nevus</a:t>
                      </a:r>
                      <a:r>
                        <a:rPr lang="en-US" sz="1600" dirty="0">
                          <a:effectLst/>
                        </a:rPr>
                        <a:t> </a:t>
                      </a:r>
                      <a:endParaRPr lang="en-US" sz="1600" b="0" i="0" dirty="0">
                        <a:effectLst/>
                        <a:latin typeface="+mn-lt"/>
                      </a:endParaRPr>
                    </a:p>
                  </a:txBody>
                  <a:tcPr marL="60608" marR="60608" marT="30304" marB="30304">
                    <a:solidFill>
                      <a:srgbClr val="D4E3ED"/>
                    </a:solidFill>
                  </a:tcPr>
                </a:tc>
                <a:tc>
                  <a:txBody>
                    <a:bodyPr/>
                    <a:lstStyle/>
                    <a:p>
                      <a:pPr algn="ctr" rtl="0" fontAlgn="base"/>
                      <a:r>
                        <a:rPr lang="en-US" sz="1600" dirty="0">
                          <a:effectLst/>
                        </a:rPr>
                        <a:t>2,311</a:t>
                      </a:r>
                      <a:endParaRPr lang="en-US" sz="1600" b="0" i="0" dirty="0">
                        <a:effectLst/>
                        <a:latin typeface="+mn-lt"/>
                      </a:endParaRPr>
                    </a:p>
                  </a:txBody>
                  <a:tcPr marL="60608" marR="60608" marT="30304" marB="30304">
                    <a:solidFill>
                      <a:srgbClr val="D4E3ED"/>
                    </a:solidFill>
                  </a:tcPr>
                </a:tc>
                <a:tc>
                  <a:txBody>
                    <a:bodyPr/>
                    <a:lstStyle/>
                    <a:p>
                      <a:pPr algn="ctr" rtl="0" fontAlgn="base"/>
                      <a:r>
                        <a:rPr lang="en-US" sz="1600" dirty="0">
                          <a:effectLst/>
                        </a:rPr>
                        <a:t>3,779</a:t>
                      </a:r>
                      <a:endParaRPr lang="en-US" sz="1600" b="0" i="0" dirty="0">
                        <a:effectLst/>
                        <a:latin typeface="+mn-lt"/>
                      </a:endParaRPr>
                    </a:p>
                  </a:txBody>
                  <a:tcPr marL="60608" marR="60608" marT="30304" marB="30304">
                    <a:solidFill>
                      <a:srgbClr val="D4E3ED"/>
                    </a:solidFill>
                  </a:tcPr>
                </a:tc>
                <a:extLst>
                  <a:ext uri="{0D108BD9-81ED-4DB2-BD59-A6C34878D82A}">
                    <a16:rowId xmlns:a16="http://schemas.microsoft.com/office/drawing/2014/main" val="4268583791"/>
                  </a:ext>
                </a:extLst>
              </a:tr>
              <a:tr h="304448">
                <a:tc>
                  <a:txBody>
                    <a:bodyPr/>
                    <a:lstStyle/>
                    <a:p>
                      <a:pPr algn="l" rtl="0" fontAlgn="base"/>
                      <a:r>
                        <a:rPr lang="en-US" sz="1600" dirty="0">
                          <a:effectLst/>
                        </a:rPr>
                        <a:t>Cervical Biopsies (females only)</a:t>
                      </a:r>
                    </a:p>
                  </a:txBody>
                  <a:tcPr marL="60608" marR="60608" marT="30304" marB="30304">
                    <a:solidFill>
                      <a:srgbClr val="E9F1F6"/>
                    </a:solidFill>
                  </a:tcPr>
                </a:tc>
                <a:tc>
                  <a:txBody>
                    <a:bodyPr/>
                    <a:lstStyle/>
                    <a:p>
                      <a:pPr algn="ctr" rtl="0" fontAlgn="base"/>
                      <a:r>
                        <a:rPr lang="en-US" sz="1600" dirty="0">
                          <a:effectLst/>
                        </a:rPr>
                        <a:t>2,137</a:t>
                      </a:r>
                      <a:endParaRPr lang="en-US" sz="1600" b="0" i="0" dirty="0">
                        <a:effectLst/>
                        <a:latin typeface="+mn-lt"/>
                      </a:endParaRPr>
                    </a:p>
                  </a:txBody>
                  <a:tcPr marL="60608" marR="60608" marT="30304" marB="30304">
                    <a:solidFill>
                      <a:srgbClr val="E9F1F6"/>
                    </a:solidFill>
                  </a:tcPr>
                </a:tc>
                <a:tc>
                  <a:txBody>
                    <a:bodyPr/>
                    <a:lstStyle/>
                    <a:p>
                      <a:pPr algn="ctr" rtl="0" fontAlgn="base"/>
                      <a:r>
                        <a:rPr lang="en-US" sz="1600" dirty="0">
                          <a:effectLst/>
                        </a:rPr>
                        <a:t>2,822</a:t>
                      </a:r>
                      <a:endParaRPr lang="en-US" sz="1600" b="0" i="0" dirty="0">
                        <a:effectLst/>
                        <a:latin typeface="+mn-lt"/>
                      </a:endParaRPr>
                    </a:p>
                  </a:txBody>
                  <a:tcPr marL="60608" marR="60608" marT="30304" marB="30304">
                    <a:solidFill>
                      <a:srgbClr val="E9F1F6"/>
                    </a:solidFill>
                  </a:tcPr>
                </a:tc>
                <a:extLst>
                  <a:ext uri="{0D108BD9-81ED-4DB2-BD59-A6C34878D82A}">
                    <a16:rowId xmlns:a16="http://schemas.microsoft.com/office/drawing/2014/main" val="2735595023"/>
                  </a:ext>
                </a:extLst>
              </a:tr>
              <a:tr h="548288">
                <a:tc>
                  <a:txBody>
                    <a:bodyPr/>
                    <a:lstStyle/>
                    <a:p>
                      <a:pPr lvl="0" algn="l">
                        <a:lnSpc>
                          <a:spcPct val="100000"/>
                        </a:lnSpc>
                        <a:spcBef>
                          <a:spcPts val="0"/>
                        </a:spcBef>
                        <a:spcAft>
                          <a:spcPts val="0"/>
                        </a:spcAft>
                        <a:buNone/>
                      </a:pPr>
                      <a:r>
                        <a:rPr lang="en-US" sz="1600" dirty="0"/>
                        <a:t>High-Grade Prostatic Intraepithelial Neoplasia </a:t>
                      </a:r>
                      <a:r>
                        <a:rPr lang="en-US" sz="1600" dirty="0">
                          <a:effectLst/>
                        </a:rPr>
                        <a:t>(males only) </a:t>
                      </a:r>
                      <a:endParaRPr lang="en-US" sz="1600" b="0" i="0" dirty="0">
                        <a:effectLst/>
                        <a:latin typeface="+mn-lt"/>
                      </a:endParaRPr>
                    </a:p>
                  </a:txBody>
                  <a:tcPr marL="60608" marR="60608" marT="30304" marB="30304">
                    <a:solidFill>
                      <a:srgbClr val="D4E3ED"/>
                    </a:solidFill>
                  </a:tcPr>
                </a:tc>
                <a:tc>
                  <a:txBody>
                    <a:bodyPr/>
                    <a:lstStyle/>
                    <a:p>
                      <a:pPr algn="ctr" rtl="0" fontAlgn="base"/>
                      <a:r>
                        <a:rPr lang="en-US" sz="1600" dirty="0">
                          <a:effectLst/>
                        </a:rPr>
                        <a:t>238</a:t>
                      </a:r>
                      <a:endParaRPr lang="en-US" sz="1600" b="0" i="0" dirty="0">
                        <a:effectLst/>
                        <a:latin typeface="+mn-lt"/>
                      </a:endParaRPr>
                    </a:p>
                  </a:txBody>
                  <a:tcPr marL="60608" marR="60608" marT="30304" marB="30304">
                    <a:solidFill>
                      <a:srgbClr val="D4E3ED"/>
                    </a:solidFill>
                  </a:tcPr>
                </a:tc>
                <a:tc>
                  <a:txBody>
                    <a:bodyPr/>
                    <a:lstStyle/>
                    <a:p>
                      <a:pPr algn="ctr" rtl="0" fontAlgn="base"/>
                      <a:r>
                        <a:rPr lang="en-US" sz="1600" dirty="0">
                          <a:effectLst/>
                        </a:rPr>
                        <a:t>384</a:t>
                      </a:r>
                      <a:endParaRPr lang="en-US" sz="1600" b="0" i="0" dirty="0">
                        <a:effectLst/>
                        <a:latin typeface="+mn-lt"/>
                      </a:endParaRPr>
                    </a:p>
                  </a:txBody>
                  <a:tcPr marL="60608" marR="60608" marT="30304" marB="30304">
                    <a:solidFill>
                      <a:srgbClr val="D4E3ED"/>
                    </a:solidFill>
                  </a:tcPr>
                </a:tc>
                <a:extLst>
                  <a:ext uri="{0D108BD9-81ED-4DB2-BD59-A6C34878D82A}">
                    <a16:rowId xmlns:a16="http://schemas.microsoft.com/office/drawing/2014/main" val="20834453"/>
                  </a:ext>
                </a:extLst>
              </a:tr>
              <a:tr h="304448">
                <a:tc>
                  <a:txBody>
                    <a:bodyPr/>
                    <a:lstStyle/>
                    <a:p>
                      <a:pPr algn="l" rtl="0" fontAlgn="base"/>
                      <a:r>
                        <a:rPr lang="en-US" sz="1600" dirty="0">
                          <a:effectLst/>
                        </a:rPr>
                        <a:t>Lung Nodules</a:t>
                      </a:r>
                      <a:endParaRPr lang="en-US" sz="1600" b="0" i="0" dirty="0">
                        <a:effectLst/>
                        <a:latin typeface="+mn-lt"/>
                      </a:endParaRPr>
                    </a:p>
                  </a:txBody>
                  <a:tcPr marL="60608" marR="60608" marT="30304" marB="30304">
                    <a:solidFill>
                      <a:srgbClr val="E9F1F6"/>
                    </a:solidFill>
                  </a:tcPr>
                </a:tc>
                <a:tc>
                  <a:txBody>
                    <a:bodyPr/>
                    <a:lstStyle/>
                    <a:p>
                      <a:pPr algn="ctr" rtl="0" fontAlgn="base"/>
                      <a:r>
                        <a:rPr lang="en-US" sz="1600" dirty="0">
                          <a:effectLst/>
                        </a:rPr>
                        <a:t>165</a:t>
                      </a:r>
                      <a:endParaRPr lang="en-US" sz="1600" b="0" i="0" dirty="0">
                        <a:effectLst/>
                        <a:latin typeface="+mn-lt"/>
                      </a:endParaRPr>
                    </a:p>
                  </a:txBody>
                  <a:tcPr marL="60608" marR="60608" marT="30304" marB="30304">
                    <a:solidFill>
                      <a:srgbClr val="E9F1F6"/>
                    </a:solidFill>
                  </a:tcPr>
                </a:tc>
                <a:tc>
                  <a:txBody>
                    <a:bodyPr/>
                    <a:lstStyle/>
                    <a:p>
                      <a:pPr algn="ctr" rtl="0" fontAlgn="base"/>
                      <a:r>
                        <a:rPr lang="en-US" sz="1600" dirty="0">
                          <a:effectLst/>
                        </a:rPr>
                        <a:t>349</a:t>
                      </a:r>
                      <a:endParaRPr lang="en-US" sz="1600" b="0" i="0" dirty="0">
                        <a:effectLst/>
                        <a:latin typeface="+mn-lt"/>
                      </a:endParaRPr>
                    </a:p>
                  </a:txBody>
                  <a:tcPr marL="60608" marR="60608" marT="30304" marB="30304">
                    <a:solidFill>
                      <a:srgbClr val="E9F1F6"/>
                    </a:solidFill>
                  </a:tcPr>
                </a:tc>
                <a:extLst>
                  <a:ext uri="{0D108BD9-81ED-4DB2-BD59-A6C34878D82A}">
                    <a16:rowId xmlns:a16="http://schemas.microsoft.com/office/drawing/2014/main" val="3971790049"/>
                  </a:ext>
                </a:extLst>
              </a:tr>
            </a:tbl>
          </a:graphicData>
        </a:graphic>
      </p:graphicFrame>
    </p:spTree>
    <p:extLst>
      <p:ext uri="{BB962C8B-B14F-4D97-AF65-F5344CB8AC3E}">
        <p14:creationId xmlns:p14="http://schemas.microsoft.com/office/powerpoint/2010/main" val="1166733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1CE3-5A69-4FB4-9F9E-A729A4288F85}"/>
              </a:ext>
            </a:extLst>
          </p:cNvPr>
          <p:cNvSpPr>
            <a:spLocks noGrp="1"/>
          </p:cNvSpPr>
          <p:nvPr>
            <p:ph type="ctrTitle"/>
          </p:nvPr>
        </p:nvSpPr>
        <p:spPr/>
        <p:txBody>
          <a:bodyPr/>
          <a:lstStyle/>
          <a:p>
            <a:r>
              <a:rPr lang="en-US" dirty="0">
                <a:solidFill>
                  <a:schemeClr val="bg2"/>
                </a:solidFill>
                <a:cs typeface="Calibri Light" panose="020F0302020204030204" pitchFamily="34" charset="0"/>
              </a:rPr>
              <a:t>Data System Infrastructure &amp; Digital Tools</a:t>
            </a:r>
          </a:p>
        </p:txBody>
      </p:sp>
      <p:sp>
        <p:nvSpPr>
          <p:cNvPr id="4" name="Subtitle 3">
            <a:extLst>
              <a:ext uri="{FF2B5EF4-FFF2-40B4-BE49-F238E27FC236}">
                <a16:creationId xmlns:a16="http://schemas.microsoft.com/office/drawing/2014/main" id="{1CACE0D7-9F63-4E76-97B0-FCA80731544E}"/>
              </a:ext>
            </a:extLst>
          </p:cNvPr>
          <p:cNvSpPr>
            <a:spLocks noGrp="1"/>
          </p:cNvSpPr>
          <p:nvPr>
            <p:ph type="subTitle" idx="1"/>
          </p:nvPr>
        </p:nvSpPr>
        <p:spPr/>
        <p:txBody>
          <a:bodyPr/>
          <a:lstStyle/>
          <a:p>
            <a:r>
              <a:rPr lang="en-US" dirty="0"/>
              <a:t>Designed to maximize F.A.I.R. </a:t>
            </a:r>
            <a:r>
              <a:rPr lang="en-US"/>
              <a:t>principles</a:t>
            </a:r>
            <a:endParaRPr lang="en-US" dirty="0"/>
          </a:p>
        </p:txBody>
      </p:sp>
    </p:spTree>
    <p:extLst>
      <p:ext uri="{BB962C8B-B14F-4D97-AF65-F5344CB8AC3E}">
        <p14:creationId xmlns:p14="http://schemas.microsoft.com/office/powerpoint/2010/main" val="406242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17B1CF-0E1E-42A6-A5FD-3A0E82DC30BF}"/>
              </a:ext>
            </a:extLst>
          </p:cNvPr>
          <p:cNvSpPr>
            <a:spLocks noGrp="1"/>
          </p:cNvSpPr>
          <p:nvPr>
            <p:ph type="title"/>
          </p:nvPr>
        </p:nvSpPr>
        <p:spPr>
          <a:xfrm>
            <a:off x="457200" y="578256"/>
            <a:ext cx="8229600" cy="346249"/>
          </a:xfrm>
        </p:spPr>
        <p:txBody>
          <a:bodyPr/>
          <a:lstStyle/>
          <a:p>
            <a:r>
              <a:rPr lang="en-US" sz="2000" dirty="0"/>
              <a:t>F.A.I.R. Data Ecosystem Makes F.A.I.R. Data</a:t>
            </a:r>
          </a:p>
        </p:txBody>
      </p:sp>
      <p:graphicFrame>
        <p:nvGraphicFramePr>
          <p:cNvPr id="5" name="Diagram 4">
            <a:extLst>
              <a:ext uri="{FF2B5EF4-FFF2-40B4-BE49-F238E27FC236}">
                <a16:creationId xmlns:a16="http://schemas.microsoft.com/office/drawing/2014/main" id="{C71192BA-3207-4250-9348-AC3A891064D0}"/>
              </a:ext>
            </a:extLst>
          </p:cNvPr>
          <p:cNvGraphicFramePr/>
          <p:nvPr/>
        </p:nvGraphicFramePr>
        <p:xfrm>
          <a:off x="1661930" y="1030145"/>
          <a:ext cx="7341871" cy="2032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0E5767F-2C9E-4D91-AEC6-BE2F88AE3E77}"/>
              </a:ext>
            </a:extLst>
          </p:cNvPr>
          <p:cNvSpPr txBox="1"/>
          <p:nvPr/>
        </p:nvSpPr>
        <p:spPr>
          <a:xfrm>
            <a:off x="94096" y="4811004"/>
            <a:ext cx="6220979" cy="461665"/>
          </a:xfrm>
          <a:prstGeom prst="rect">
            <a:avLst/>
          </a:prstGeom>
          <a:noFill/>
        </p:spPr>
        <p:txBody>
          <a:bodyPr wrap="square" rtlCol="0">
            <a:spAutoFit/>
          </a:bodyPr>
          <a:lstStyle/>
          <a:p>
            <a:pPr defTabSz="457189"/>
            <a:r>
              <a:rPr lang="en-US" sz="1200" dirty="0">
                <a:solidFill>
                  <a:srgbClr val="606060"/>
                </a:solidFill>
                <a:hlinkClick r:id="rId8"/>
              </a:rPr>
              <a:t>https://www.go-fair.org/fair-principles/</a:t>
            </a:r>
            <a:r>
              <a:rPr lang="en-US" sz="1200" dirty="0">
                <a:solidFill>
                  <a:srgbClr val="606060"/>
                </a:solidFill>
              </a:rPr>
              <a:t>; </a:t>
            </a:r>
            <a:r>
              <a:rPr lang="en-US" sz="1200" u="sng" dirty="0">
                <a:solidFill>
                  <a:srgbClr val="2A72A5"/>
                </a:solidFill>
              </a:rPr>
              <a:t>https://episphere.github.io/</a:t>
            </a:r>
          </a:p>
          <a:p>
            <a:pPr defTabSz="457189"/>
            <a:r>
              <a:rPr lang="en-US" sz="1200" dirty="0">
                <a:solidFill>
                  <a:srgbClr val="606060"/>
                </a:solidFill>
              </a:rPr>
              <a:t> </a:t>
            </a:r>
          </a:p>
        </p:txBody>
      </p:sp>
      <p:sp>
        <p:nvSpPr>
          <p:cNvPr id="3" name="TextBox 2">
            <a:extLst>
              <a:ext uri="{FF2B5EF4-FFF2-40B4-BE49-F238E27FC236}">
                <a16:creationId xmlns:a16="http://schemas.microsoft.com/office/drawing/2014/main" id="{FA7AD3E2-1598-443D-BD17-590D14215CE7}"/>
              </a:ext>
            </a:extLst>
          </p:cNvPr>
          <p:cNvSpPr txBox="1"/>
          <p:nvPr/>
        </p:nvSpPr>
        <p:spPr>
          <a:xfrm>
            <a:off x="94097" y="1137237"/>
            <a:ext cx="1107996" cy="369332"/>
          </a:xfrm>
          <a:prstGeom prst="rect">
            <a:avLst/>
          </a:prstGeom>
          <a:noFill/>
        </p:spPr>
        <p:txBody>
          <a:bodyPr wrap="none" rtlCol="0">
            <a:spAutoFit/>
          </a:bodyPr>
          <a:lstStyle/>
          <a:p>
            <a:pPr defTabSz="457189"/>
            <a:r>
              <a:rPr lang="en-US" b="1" dirty="0">
                <a:solidFill>
                  <a:srgbClr val="2A72A5"/>
                </a:solidFill>
              </a:rPr>
              <a:t>Principles</a:t>
            </a:r>
          </a:p>
        </p:txBody>
      </p:sp>
      <p:sp>
        <p:nvSpPr>
          <p:cNvPr id="6" name="TextBox 5">
            <a:extLst>
              <a:ext uri="{FF2B5EF4-FFF2-40B4-BE49-F238E27FC236}">
                <a16:creationId xmlns:a16="http://schemas.microsoft.com/office/drawing/2014/main" id="{D8143B78-CB0B-4F43-922D-43CEC909620B}"/>
              </a:ext>
            </a:extLst>
          </p:cNvPr>
          <p:cNvSpPr txBox="1"/>
          <p:nvPr/>
        </p:nvSpPr>
        <p:spPr>
          <a:xfrm>
            <a:off x="94097" y="3076437"/>
            <a:ext cx="1725088" cy="646331"/>
          </a:xfrm>
          <a:prstGeom prst="rect">
            <a:avLst/>
          </a:prstGeom>
          <a:noFill/>
        </p:spPr>
        <p:txBody>
          <a:bodyPr wrap="none" rtlCol="0">
            <a:spAutoFit/>
          </a:bodyPr>
          <a:lstStyle/>
          <a:p>
            <a:pPr defTabSz="457189"/>
            <a:r>
              <a:rPr lang="en-US" b="1" dirty="0">
                <a:solidFill>
                  <a:srgbClr val="2A72A5"/>
                </a:solidFill>
              </a:rPr>
              <a:t>Implementation</a:t>
            </a:r>
          </a:p>
          <a:p>
            <a:pPr defTabSz="457189"/>
            <a:r>
              <a:rPr lang="en-US" b="1" dirty="0">
                <a:solidFill>
                  <a:srgbClr val="2A72A5"/>
                </a:solidFill>
              </a:rPr>
              <a:t>in Connect</a:t>
            </a:r>
          </a:p>
        </p:txBody>
      </p:sp>
      <p:sp>
        <p:nvSpPr>
          <p:cNvPr id="7" name="TextBox 6">
            <a:extLst>
              <a:ext uri="{FF2B5EF4-FFF2-40B4-BE49-F238E27FC236}">
                <a16:creationId xmlns:a16="http://schemas.microsoft.com/office/drawing/2014/main" id="{3CDED0F2-CBB8-4C36-A8B6-B03F7E5080C4}"/>
              </a:ext>
            </a:extLst>
          </p:cNvPr>
          <p:cNvSpPr txBox="1"/>
          <p:nvPr/>
        </p:nvSpPr>
        <p:spPr>
          <a:xfrm>
            <a:off x="1819185" y="3122786"/>
            <a:ext cx="1457786" cy="1107996"/>
          </a:xfrm>
          <a:prstGeom prst="rect">
            <a:avLst/>
          </a:prstGeom>
          <a:noFill/>
        </p:spPr>
        <p:txBody>
          <a:bodyPr wrap="square" rtlCol="0">
            <a:spAutoFit/>
          </a:bodyPr>
          <a:lstStyle/>
          <a:p>
            <a:pPr marL="171446" indent="-171446" defTabSz="457189">
              <a:buFont typeface="Arial" panose="020B0604020202020204" pitchFamily="34" charset="0"/>
              <a:buChar char="•"/>
            </a:pPr>
            <a:r>
              <a:rPr lang="en-US" sz="1100" dirty="0">
                <a:solidFill>
                  <a:srgbClr val="606060"/>
                </a:solidFill>
              </a:rPr>
              <a:t>Online, searchable data dictionary</a:t>
            </a:r>
          </a:p>
          <a:p>
            <a:pPr marL="171446" indent="-171446" defTabSz="457189">
              <a:buFont typeface="Arial" panose="020B0604020202020204" pitchFamily="34" charset="0"/>
              <a:buChar char="•"/>
            </a:pPr>
            <a:r>
              <a:rPr lang="en-US" sz="1100" dirty="0">
                <a:solidFill>
                  <a:srgbClr val="606060"/>
                </a:solidFill>
              </a:rPr>
              <a:t>Map variables to common thesaurus to aid pooling (planned)</a:t>
            </a:r>
          </a:p>
        </p:txBody>
      </p:sp>
      <p:sp>
        <p:nvSpPr>
          <p:cNvPr id="8" name="TextBox 7">
            <a:extLst>
              <a:ext uri="{FF2B5EF4-FFF2-40B4-BE49-F238E27FC236}">
                <a16:creationId xmlns:a16="http://schemas.microsoft.com/office/drawing/2014/main" id="{67F342D1-CD98-44AF-8C1F-9A96470D0CAC}"/>
              </a:ext>
            </a:extLst>
          </p:cNvPr>
          <p:cNvSpPr txBox="1"/>
          <p:nvPr/>
        </p:nvSpPr>
        <p:spPr>
          <a:xfrm>
            <a:off x="3843108" y="3092437"/>
            <a:ext cx="1457786" cy="1954381"/>
          </a:xfrm>
          <a:prstGeom prst="rect">
            <a:avLst/>
          </a:prstGeom>
          <a:noFill/>
        </p:spPr>
        <p:txBody>
          <a:bodyPr wrap="square" rtlCol="0">
            <a:spAutoFit/>
          </a:bodyPr>
          <a:lstStyle/>
          <a:p>
            <a:pPr marL="171446" indent="-171446" defTabSz="457189">
              <a:buFont typeface="Arial" panose="020B0604020202020204" pitchFamily="34" charset="0"/>
              <a:buChar char="•"/>
            </a:pPr>
            <a:r>
              <a:rPr lang="en-US" sz="1100" dirty="0">
                <a:solidFill>
                  <a:srgbClr val="606060"/>
                </a:solidFill>
              </a:rPr>
              <a:t>Authentication and authorization parameters to enforce governance</a:t>
            </a:r>
          </a:p>
          <a:p>
            <a:pPr marL="171446" indent="-171446" defTabSz="457189">
              <a:buFont typeface="Arial" panose="020B0604020202020204" pitchFamily="34" charset="0"/>
              <a:buChar char="•"/>
            </a:pPr>
            <a:r>
              <a:rPr lang="en-US" sz="1100" dirty="0">
                <a:solidFill>
                  <a:srgbClr val="606060"/>
                </a:solidFill>
              </a:rPr>
              <a:t>Online governance and instructions for data access (when data available)</a:t>
            </a:r>
          </a:p>
          <a:p>
            <a:pPr marL="171446" indent="-171446" defTabSz="457189">
              <a:buFont typeface="Arial" panose="020B0604020202020204" pitchFamily="34" charset="0"/>
              <a:buChar char="•"/>
            </a:pPr>
            <a:endParaRPr lang="en-US" sz="1100" dirty="0">
              <a:solidFill>
                <a:srgbClr val="606060"/>
              </a:solidFill>
            </a:endParaRPr>
          </a:p>
        </p:txBody>
      </p:sp>
      <p:sp>
        <p:nvSpPr>
          <p:cNvPr id="9" name="TextBox 8">
            <a:extLst>
              <a:ext uri="{FF2B5EF4-FFF2-40B4-BE49-F238E27FC236}">
                <a16:creationId xmlns:a16="http://schemas.microsoft.com/office/drawing/2014/main" id="{CF522AAD-3D50-4615-BC67-F43136807195}"/>
              </a:ext>
            </a:extLst>
          </p:cNvPr>
          <p:cNvSpPr txBox="1"/>
          <p:nvPr/>
        </p:nvSpPr>
        <p:spPr>
          <a:xfrm>
            <a:off x="5539998" y="3114848"/>
            <a:ext cx="1457786" cy="769441"/>
          </a:xfrm>
          <a:prstGeom prst="rect">
            <a:avLst/>
          </a:prstGeom>
          <a:noFill/>
        </p:spPr>
        <p:txBody>
          <a:bodyPr wrap="square" rtlCol="0">
            <a:spAutoFit/>
          </a:bodyPr>
          <a:lstStyle/>
          <a:p>
            <a:pPr marL="171446" indent="-171446" defTabSz="457189">
              <a:buFont typeface="Arial" panose="020B0604020202020204" pitchFamily="34" charset="0"/>
              <a:buChar char="•"/>
            </a:pPr>
            <a:r>
              <a:rPr lang="en-US" sz="1100" dirty="0">
                <a:solidFill>
                  <a:srgbClr val="606060"/>
                </a:solidFill>
              </a:rPr>
              <a:t>Cloud-based data available through governed APIs</a:t>
            </a:r>
          </a:p>
          <a:p>
            <a:pPr marL="171446" indent="-171446" defTabSz="457189">
              <a:buFont typeface="Arial" panose="020B0604020202020204" pitchFamily="34" charset="0"/>
              <a:buChar char="•"/>
            </a:pPr>
            <a:endParaRPr lang="en-US" sz="1100" dirty="0">
              <a:solidFill>
                <a:srgbClr val="606060"/>
              </a:solidFill>
            </a:endParaRPr>
          </a:p>
        </p:txBody>
      </p:sp>
      <p:sp>
        <p:nvSpPr>
          <p:cNvPr id="10" name="TextBox 9">
            <a:extLst>
              <a:ext uri="{FF2B5EF4-FFF2-40B4-BE49-F238E27FC236}">
                <a16:creationId xmlns:a16="http://schemas.microsoft.com/office/drawing/2014/main" id="{D8B1F41D-D17A-4FE0-B6D7-7E01FC2F726F}"/>
              </a:ext>
            </a:extLst>
          </p:cNvPr>
          <p:cNvSpPr txBox="1"/>
          <p:nvPr/>
        </p:nvSpPr>
        <p:spPr>
          <a:xfrm>
            <a:off x="7455268" y="3092437"/>
            <a:ext cx="1457786" cy="1277273"/>
          </a:xfrm>
          <a:prstGeom prst="rect">
            <a:avLst/>
          </a:prstGeom>
          <a:noFill/>
        </p:spPr>
        <p:txBody>
          <a:bodyPr wrap="square" rtlCol="0">
            <a:spAutoFit/>
          </a:bodyPr>
          <a:lstStyle/>
          <a:p>
            <a:pPr marL="171446" indent="-171446" defTabSz="457189">
              <a:buFont typeface="Arial" panose="020B0604020202020204" pitchFamily="34" charset="0"/>
              <a:buChar char="•"/>
            </a:pPr>
            <a:r>
              <a:rPr lang="en-US" sz="1100" dirty="0">
                <a:solidFill>
                  <a:srgbClr val="606060"/>
                </a:solidFill>
              </a:rPr>
              <a:t>Data, metadata, code, tools and infrastructure available through public, versioned, open-source code on </a:t>
            </a:r>
            <a:r>
              <a:rPr lang="en-US" sz="1100" dirty="0">
                <a:solidFill>
                  <a:srgbClr val="606060"/>
                </a:solidFill>
                <a:hlinkClick r:id="rId9"/>
              </a:rPr>
              <a:t>GitHub</a:t>
            </a:r>
            <a:endParaRPr lang="en-US" sz="1100" dirty="0">
              <a:solidFill>
                <a:srgbClr val="606060"/>
              </a:solidFill>
            </a:endParaRPr>
          </a:p>
        </p:txBody>
      </p:sp>
    </p:spTree>
    <p:extLst>
      <p:ext uri="{BB962C8B-B14F-4D97-AF65-F5344CB8AC3E}">
        <p14:creationId xmlns:p14="http://schemas.microsoft.com/office/powerpoint/2010/main" val="2880133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0" name="Straight Connector 79">
            <a:extLst>
              <a:ext uri="{FF2B5EF4-FFF2-40B4-BE49-F238E27FC236}">
                <a16:creationId xmlns:a16="http://schemas.microsoft.com/office/drawing/2014/main" id="{9C6DC644-295A-4944-8693-002B5D2D81A0}"/>
              </a:ext>
            </a:extLst>
          </p:cNvPr>
          <p:cNvCxnSpPr>
            <a:cxnSpLocks/>
          </p:cNvCxnSpPr>
          <p:nvPr/>
        </p:nvCxnSpPr>
        <p:spPr>
          <a:xfrm flipH="1">
            <a:off x="7167777" y="4474641"/>
            <a:ext cx="298617" cy="58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1A00A39-4928-F048-9E17-A63C60EFE67D}"/>
              </a:ext>
            </a:extLst>
          </p:cNvPr>
          <p:cNvCxnSpPr>
            <a:cxnSpLocks/>
          </p:cNvCxnSpPr>
          <p:nvPr/>
        </p:nvCxnSpPr>
        <p:spPr>
          <a:xfrm flipH="1">
            <a:off x="6558645" y="4480498"/>
            <a:ext cx="603083" cy="5810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B40874E-03F4-9949-BA6F-EAE1514FCDD6}"/>
              </a:ext>
            </a:extLst>
          </p:cNvPr>
          <p:cNvCxnSpPr>
            <a:cxnSpLocks/>
          </p:cNvCxnSpPr>
          <p:nvPr/>
        </p:nvCxnSpPr>
        <p:spPr>
          <a:xfrm flipH="1" flipV="1">
            <a:off x="7126105" y="3119883"/>
            <a:ext cx="41672" cy="136061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Cloud 63">
            <a:extLst>
              <a:ext uri="{FF2B5EF4-FFF2-40B4-BE49-F238E27FC236}">
                <a16:creationId xmlns:a16="http://schemas.microsoft.com/office/drawing/2014/main" id="{7FAEC0AD-5710-D84F-989F-32D10B59ECB5}"/>
              </a:ext>
            </a:extLst>
          </p:cNvPr>
          <p:cNvSpPr/>
          <p:nvPr/>
        </p:nvSpPr>
        <p:spPr>
          <a:xfrm>
            <a:off x="1885364" y="957507"/>
            <a:ext cx="2082174" cy="1294761"/>
          </a:xfrm>
          <a:prstGeom prst="clou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ea typeface="+mn-ea"/>
              <a:cs typeface="Arial"/>
            </a:endParaRPr>
          </a:p>
        </p:txBody>
      </p:sp>
      <p:cxnSp>
        <p:nvCxnSpPr>
          <p:cNvPr id="30" name="Straight Connector 29">
            <a:extLst>
              <a:ext uri="{FF2B5EF4-FFF2-40B4-BE49-F238E27FC236}">
                <a16:creationId xmlns:a16="http://schemas.microsoft.com/office/drawing/2014/main" id="{4A6FAA84-7101-5840-92E6-E5D5AF4665AF}"/>
              </a:ext>
            </a:extLst>
          </p:cNvPr>
          <p:cNvCxnSpPr>
            <a:cxnSpLocks/>
          </p:cNvCxnSpPr>
          <p:nvPr/>
        </p:nvCxnSpPr>
        <p:spPr>
          <a:xfrm>
            <a:off x="2112124" y="3048662"/>
            <a:ext cx="0" cy="22299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5D8EAC-820F-2B4D-A9AF-C71E50B0CA34}"/>
              </a:ext>
            </a:extLst>
          </p:cNvPr>
          <p:cNvCxnSpPr>
            <a:cxnSpLocks/>
          </p:cNvCxnSpPr>
          <p:nvPr/>
        </p:nvCxnSpPr>
        <p:spPr>
          <a:xfrm flipH="1">
            <a:off x="1540624" y="3253232"/>
            <a:ext cx="571500" cy="58758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6FEFF3D-5606-9C49-8E53-784C6866A47E}"/>
              </a:ext>
            </a:extLst>
          </p:cNvPr>
          <p:cNvCxnSpPr>
            <a:cxnSpLocks/>
          </p:cNvCxnSpPr>
          <p:nvPr/>
        </p:nvCxnSpPr>
        <p:spPr>
          <a:xfrm>
            <a:off x="2112124" y="3271660"/>
            <a:ext cx="50292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A8BF5C3-FD68-634F-8D02-86155373D6CC}"/>
              </a:ext>
            </a:extLst>
          </p:cNvPr>
          <p:cNvSpPr/>
          <p:nvPr/>
        </p:nvSpPr>
        <p:spPr>
          <a:xfrm>
            <a:off x="2183362" y="4680518"/>
            <a:ext cx="1563881" cy="392291"/>
          </a:xfrm>
          <a:prstGeom prst="ellipse">
            <a:avLst/>
          </a:prstGeom>
          <a:noFill/>
          <a:ln>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ea typeface="+mn-ea"/>
              <a:cs typeface="Arial"/>
            </a:endParaRPr>
          </a:p>
        </p:txBody>
      </p:sp>
      <p:grpSp>
        <p:nvGrpSpPr>
          <p:cNvPr id="5" name="Group 4">
            <a:extLst>
              <a:ext uri="{FF2B5EF4-FFF2-40B4-BE49-F238E27FC236}">
                <a16:creationId xmlns:a16="http://schemas.microsoft.com/office/drawing/2014/main" id="{A3DDF553-6458-B345-84B3-44F13C188C40}"/>
              </a:ext>
            </a:extLst>
          </p:cNvPr>
          <p:cNvGrpSpPr/>
          <p:nvPr/>
        </p:nvGrpSpPr>
        <p:grpSpPr>
          <a:xfrm>
            <a:off x="2177439" y="3127388"/>
            <a:ext cx="1563880" cy="1934173"/>
            <a:chOff x="8382916" y="2877373"/>
            <a:chExt cx="2085174" cy="3621398"/>
          </a:xfrm>
        </p:grpSpPr>
        <p:pic>
          <p:nvPicPr>
            <p:cNvPr id="9" name="Picture 8">
              <a:extLst>
                <a:ext uri="{FF2B5EF4-FFF2-40B4-BE49-F238E27FC236}">
                  <a16:creationId xmlns:a16="http://schemas.microsoft.com/office/drawing/2014/main" id="{05DF1572-6E5F-B34E-A49C-1BF8F5D296A0}"/>
                </a:ext>
              </a:extLst>
            </p:cNvPr>
            <p:cNvPicPr>
              <a:picLocks noChangeAspect="1"/>
            </p:cNvPicPr>
            <p:nvPr/>
          </p:nvPicPr>
          <p:blipFill>
            <a:blip r:embed="rId3"/>
            <a:stretch>
              <a:fillRect/>
            </a:stretch>
          </p:blipFill>
          <p:spPr>
            <a:xfrm>
              <a:off x="8990112" y="4848242"/>
              <a:ext cx="951286" cy="951285"/>
            </a:xfrm>
            <a:prstGeom prst="rect">
              <a:avLst/>
            </a:prstGeom>
          </p:spPr>
        </p:pic>
        <p:sp>
          <p:nvSpPr>
            <p:cNvPr id="7" name="Can 6">
              <a:extLst>
                <a:ext uri="{FF2B5EF4-FFF2-40B4-BE49-F238E27FC236}">
                  <a16:creationId xmlns:a16="http://schemas.microsoft.com/office/drawing/2014/main" id="{572C4319-B18D-DB4C-A923-746472F5CB99}"/>
                </a:ext>
              </a:extLst>
            </p:cNvPr>
            <p:cNvSpPr/>
            <p:nvPr/>
          </p:nvSpPr>
          <p:spPr>
            <a:xfrm>
              <a:off x="8382916" y="2877373"/>
              <a:ext cx="2085174" cy="1849161"/>
            </a:xfrm>
            <a:prstGeom prst="can">
              <a:avLst>
                <a:gd name="adj" fmla="val 28532"/>
              </a:avLst>
            </a:prstGeom>
            <a:solidFill>
              <a:srgbClr val="2A72A5">
                <a:alpha val="96000"/>
              </a:srgbClr>
            </a:solidFill>
            <a:ln>
              <a:solidFill>
                <a:srgbClr val="2A72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ea typeface="+mn-ea"/>
                  <a:cs typeface="+mn-cs"/>
                </a:rPr>
                <a:t>NCI/DCEG</a:t>
              </a:r>
            </a:p>
          </p:txBody>
        </p:sp>
        <p:sp>
          <p:nvSpPr>
            <p:cNvPr id="8" name="Can 7">
              <a:extLst>
                <a:ext uri="{FF2B5EF4-FFF2-40B4-BE49-F238E27FC236}">
                  <a16:creationId xmlns:a16="http://schemas.microsoft.com/office/drawing/2014/main" id="{5C9BC1EB-D1C4-B847-8CF3-D65FF3DB715F}"/>
                </a:ext>
              </a:extLst>
            </p:cNvPr>
            <p:cNvSpPr/>
            <p:nvPr/>
          </p:nvSpPr>
          <p:spPr>
            <a:xfrm>
              <a:off x="8382916" y="4192264"/>
              <a:ext cx="2085174" cy="2306507"/>
            </a:xfrm>
            <a:prstGeom prst="can">
              <a:avLst/>
            </a:prstGeom>
            <a:noFill/>
            <a:ln>
              <a:solidFill>
                <a:srgbClr val="2A72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ea typeface="+mn-ea"/>
                <a:cs typeface="+mn-cs"/>
              </a:endParaRPr>
            </a:p>
          </p:txBody>
        </p:sp>
      </p:grpSp>
      <p:sp>
        <p:nvSpPr>
          <p:cNvPr id="15" name="Cube 14">
            <a:extLst>
              <a:ext uri="{FF2B5EF4-FFF2-40B4-BE49-F238E27FC236}">
                <a16:creationId xmlns:a16="http://schemas.microsoft.com/office/drawing/2014/main" id="{BD6221DC-3C20-324B-821E-CA5E97D34FCA}"/>
              </a:ext>
            </a:extLst>
          </p:cNvPr>
          <p:cNvSpPr/>
          <p:nvPr/>
        </p:nvSpPr>
        <p:spPr>
          <a:xfrm>
            <a:off x="1540624" y="3031569"/>
            <a:ext cx="5600700" cy="809246"/>
          </a:xfrm>
          <a:prstGeom prst="cube">
            <a:avLst>
              <a:gd name="adj" fmla="val 71422"/>
            </a:avLst>
          </a:prstGeom>
          <a:solidFill>
            <a:srgbClr val="BD880F">
              <a:alpha val="63137"/>
            </a:srgb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ea typeface="+mn-ea"/>
              <a:cs typeface="Arial"/>
            </a:endParaRPr>
          </a:p>
        </p:txBody>
      </p:sp>
      <p:sp>
        <p:nvSpPr>
          <p:cNvPr id="22" name="Down Arrow 21">
            <a:extLst>
              <a:ext uri="{FF2B5EF4-FFF2-40B4-BE49-F238E27FC236}">
                <a16:creationId xmlns:a16="http://schemas.microsoft.com/office/drawing/2014/main" id="{CD1FA0CC-01C7-8B4A-B7E7-F15595639E9F}"/>
              </a:ext>
            </a:extLst>
          </p:cNvPr>
          <p:cNvSpPr/>
          <p:nvPr/>
        </p:nvSpPr>
        <p:spPr>
          <a:xfrm>
            <a:off x="2797924" y="2738086"/>
            <a:ext cx="342900" cy="6738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Arial"/>
            </a:endParaRPr>
          </a:p>
        </p:txBody>
      </p:sp>
      <p:sp>
        <p:nvSpPr>
          <p:cNvPr id="23" name="Can 22">
            <a:extLst>
              <a:ext uri="{FF2B5EF4-FFF2-40B4-BE49-F238E27FC236}">
                <a16:creationId xmlns:a16="http://schemas.microsoft.com/office/drawing/2014/main" id="{1288876D-8FC7-8247-A76C-EE50EB0BA85C}"/>
              </a:ext>
            </a:extLst>
          </p:cNvPr>
          <p:cNvSpPr/>
          <p:nvPr/>
        </p:nvSpPr>
        <p:spPr>
          <a:xfrm>
            <a:off x="2799168" y="2357164"/>
            <a:ext cx="342900" cy="591188"/>
          </a:xfrm>
          <a:prstGeom prst="can">
            <a:avLst/>
          </a:prstGeom>
          <a:solidFill>
            <a:srgbClr val="319F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Arial"/>
            </a:endParaRPr>
          </a:p>
        </p:txBody>
      </p:sp>
      <p:sp>
        <p:nvSpPr>
          <p:cNvPr id="24" name="Down Arrow 23">
            <a:extLst>
              <a:ext uri="{FF2B5EF4-FFF2-40B4-BE49-F238E27FC236}">
                <a16:creationId xmlns:a16="http://schemas.microsoft.com/office/drawing/2014/main" id="{CD22CC67-4D6B-E54F-B69F-195D13729657}"/>
              </a:ext>
            </a:extLst>
          </p:cNvPr>
          <p:cNvSpPr/>
          <p:nvPr/>
        </p:nvSpPr>
        <p:spPr>
          <a:xfrm flipV="1">
            <a:off x="2809164" y="2021422"/>
            <a:ext cx="342900" cy="3757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Arial"/>
            </a:endParaRPr>
          </a:p>
        </p:txBody>
      </p:sp>
      <p:pic>
        <p:nvPicPr>
          <p:cNvPr id="27" name="Picture 26" descr="A close up of a logo&#10;&#10;Description automatically generated">
            <a:extLst>
              <a:ext uri="{FF2B5EF4-FFF2-40B4-BE49-F238E27FC236}">
                <a16:creationId xmlns:a16="http://schemas.microsoft.com/office/drawing/2014/main" id="{A40CDA44-AC08-D742-956C-81206B049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7924" y="3326408"/>
            <a:ext cx="390054" cy="116981"/>
          </a:xfrm>
          <a:prstGeom prst="rect">
            <a:avLst/>
          </a:prstGeom>
        </p:spPr>
      </p:pic>
      <p:sp>
        <p:nvSpPr>
          <p:cNvPr id="39" name="Rectangle 38">
            <a:extLst>
              <a:ext uri="{FF2B5EF4-FFF2-40B4-BE49-F238E27FC236}">
                <a16:creationId xmlns:a16="http://schemas.microsoft.com/office/drawing/2014/main" id="{81501434-E3A7-A94A-A350-ECCCD8EF9202}"/>
              </a:ext>
            </a:extLst>
          </p:cNvPr>
          <p:cNvSpPr/>
          <p:nvPr/>
        </p:nvSpPr>
        <p:spPr>
          <a:xfrm>
            <a:off x="3140267" y="2411176"/>
            <a:ext cx="5472725" cy="504593"/>
          </a:xfrm>
          <a:prstGeom prst="rect">
            <a:avLst/>
          </a:prstGeom>
          <a:solidFill>
            <a:srgbClr val="319FBE">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Arial"/>
            </a:endParaRPr>
          </a:p>
        </p:txBody>
      </p:sp>
      <p:sp>
        <p:nvSpPr>
          <p:cNvPr id="40" name="Can 39">
            <a:extLst>
              <a:ext uri="{FF2B5EF4-FFF2-40B4-BE49-F238E27FC236}">
                <a16:creationId xmlns:a16="http://schemas.microsoft.com/office/drawing/2014/main" id="{F89FFC11-0FA2-E446-A4E8-28867805A835}"/>
              </a:ext>
            </a:extLst>
          </p:cNvPr>
          <p:cNvSpPr/>
          <p:nvPr/>
        </p:nvSpPr>
        <p:spPr>
          <a:xfrm>
            <a:off x="4399372" y="2358970"/>
            <a:ext cx="342900" cy="591188"/>
          </a:xfrm>
          <a:prstGeom prst="can">
            <a:avLst/>
          </a:prstGeom>
          <a:solidFill>
            <a:srgbClr val="319F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Arial"/>
            </a:endParaRPr>
          </a:p>
        </p:txBody>
      </p:sp>
      <p:sp>
        <p:nvSpPr>
          <p:cNvPr id="41" name="Can 40">
            <a:extLst>
              <a:ext uri="{FF2B5EF4-FFF2-40B4-BE49-F238E27FC236}">
                <a16:creationId xmlns:a16="http://schemas.microsoft.com/office/drawing/2014/main" id="{BB1EFC02-2212-2948-BA17-4B551BD03AE5}"/>
              </a:ext>
            </a:extLst>
          </p:cNvPr>
          <p:cNvSpPr/>
          <p:nvPr/>
        </p:nvSpPr>
        <p:spPr>
          <a:xfrm>
            <a:off x="6441864" y="2372555"/>
            <a:ext cx="342900" cy="591188"/>
          </a:xfrm>
          <a:prstGeom prst="can">
            <a:avLst/>
          </a:prstGeom>
          <a:solidFill>
            <a:srgbClr val="319F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Arial"/>
            </a:endParaRPr>
          </a:p>
        </p:txBody>
      </p:sp>
      <p:sp>
        <p:nvSpPr>
          <p:cNvPr id="44" name="TextBox 43">
            <a:extLst>
              <a:ext uri="{FF2B5EF4-FFF2-40B4-BE49-F238E27FC236}">
                <a16:creationId xmlns:a16="http://schemas.microsoft.com/office/drawing/2014/main" id="{53B1503A-96FF-054A-AF30-43AC227506F4}"/>
              </a:ext>
            </a:extLst>
          </p:cNvPr>
          <p:cNvSpPr txBox="1"/>
          <p:nvPr/>
        </p:nvSpPr>
        <p:spPr>
          <a:xfrm>
            <a:off x="2532192" y="3084425"/>
            <a:ext cx="924706" cy="416643"/>
          </a:xfrm>
          <a:prstGeom prst="rect">
            <a:avLst/>
          </a:prstGeom>
          <a:noFill/>
        </p:spPr>
        <p:txBody>
          <a:bodyPr wrap="none" rtlCol="0">
            <a:prstTxWarp prst="textArchDownPour">
              <a:avLst>
                <a:gd name="adj1" fmla="val 1680395"/>
                <a:gd name="adj2" fmla="val 31070"/>
              </a:avLst>
            </a:prstTxWarp>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solidFill>
                    <a:srgbClr val="C00000"/>
                  </a:solidFill>
                </a:ln>
                <a:solidFill>
                  <a:prstClr val="black"/>
                </a:solidFill>
                <a:effectLst/>
                <a:uLnTx/>
                <a:uFillTx/>
                <a:latin typeface="+mn-lt"/>
                <a:ea typeface="ＭＳ Ｐゴシック" charset="0"/>
                <a:cs typeface="Arial"/>
              </a:rPr>
              <a:t>API *</a:t>
            </a:r>
          </a:p>
        </p:txBody>
      </p:sp>
      <p:sp>
        <p:nvSpPr>
          <p:cNvPr id="54" name="Cube 53">
            <a:extLst>
              <a:ext uri="{FF2B5EF4-FFF2-40B4-BE49-F238E27FC236}">
                <a16:creationId xmlns:a16="http://schemas.microsoft.com/office/drawing/2014/main" id="{E563C007-309E-864D-969B-A1594DB00D7A}"/>
              </a:ext>
            </a:extLst>
          </p:cNvPr>
          <p:cNvSpPr/>
          <p:nvPr/>
        </p:nvSpPr>
        <p:spPr>
          <a:xfrm rot="16200000" flipV="1">
            <a:off x="6016155" y="3593055"/>
            <a:ext cx="2024147" cy="922452"/>
          </a:xfrm>
          <a:prstGeom prst="cube">
            <a:avLst>
              <a:gd name="adj" fmla="val 61477"/>
            </a:avLst>
          </a:prstGeom>
          <a:solidFill>
            <a:schemeClr val="bg1">
              <a:lumMod val="65000"/>
              <a:alpha val="63137"/>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ea typeface="+mn-ea"/>
              <a:cs typeface="Arial"/>
            </a:endParaRPr>
          </a:p>
        </p:txBody>
      </p:sp>
      <p:sp>
        <p:nvSpPr>
          <p:cNvPr id="55" name="TextBox 54">
            <a:extLst>
              <a:ext uri="{FF2B5EF4-FFF2-40B4-BE49-F238E27FC236}">
                <a16:creationId xmlns:a16="http://schemas.microsoft.com/office/drawing/2014/main" id="{80849DB0-5425-2F49-A81D-228F40B998E0}"/>
              </a:ext>
            </a:extLst>
          </p:cNvPr>
          <p:cNvSpPr txBox="1"/>
          <p:nvPr/>
        </p:nvSpPr>
        <p:spPr>
          <a:xfrm rot="18655351">
            <a:off x="6271444" y="3552096"/>
            <a:ext cx="1555600" cy="830997"/>
          </a:xfrm>
          <a:prstGeom prst="rect">
            <a:avLst/>
          </a:prstGeom>
          <a:noFill/>
        </p:spPr>
        <p:txBody>
          <a:bodyPr wrap="square" rtlCol="0">
            <a:spAutoFit/>
            <a:scene3d>
              <a:camera prst="isometricRightUp"/>
              <a:lightRig rig="threePt" dir="t"/>
            </a:scene3d>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ＭＳ Ｐゴシック" charset="0"/>
                <a:cs typeface="Arial"/>
              </a:rPr>
              <a:t>NIH</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mn-lt"/>
                <a:ea typeface="ＭＳ Ｐゴシック" charset="0"/>
                <a:cs typeface="Arial"/>
              </a:rPr>
              <a:t>STRIDES</a:t>
            </a:r>
          </a:p>
        </p:txBody>
      </p:sp>
      <p:sp>
        <p:nvSpPr>
          <p:cNvPr id="58" name="TextBox 57">
            <a:extLst>
              <a:ext uri="{FF2B5EF4-FFF2-40B4-BE49-F238E27FC236}">
                <a16:creationId xmlns:a16="http://schemas.microsoft.com/office/drawing/2014/main" id="{2F8EA076-2942-B94A-9409-C0DB25E2D2A7}"/>
              </a:ext>
            </a:extLst>
          </p:cNvPr>
          <p:cNvSpPr txBox="1"/>
          <p:nvPr/>
        </p:nvSpPr>
        <p:spPr>
          <a:xfrm>
            <a:off x="7691830" y="2135028"/>
            <a:ext cx="798617"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06060"/>
                </a:solidFill>
                <a:effectLst/>
                <a:uLnTx/>
                <a:uFillTx/>
                <a:latin typeface="+mn-lt"/>
                <a:ea typeface="ＭＳ Ｐゴシック" charset="0"/>
                <a:cs typeface="Arial"/>
              </a:rPr>
              <a:t>Analytics</a:t>
            </a:r>
          </a:p>
        </p:txBody>
      </p:sp>
      <p:sp>
        <p:nvSpPr>
          <p:cNvPr id="63" name="TextBox 62">
            <a:extLst>
              <a:ext uri="{FF2B5EF4-FFF2-40B4-BE49-F238E27FC236}">
                <a16:creationId xmlns:a16="http://schemas.microsoft.com/office/drawing/2014/main" id="{B1C441A5-40DB-9345-A1B5-1DB19B6B3897}"/>
              </a:ext>
            </a:extLst>
          </p:cNvPr>
          <p:cNvSpPr txBox="1"/>
          <p:nvPr/>
        </p:nvSpPr>
        <p:spPr>
          <a:xfrm>
            <a:off x="5441593" y="2135029"/>
            <a:ext cx="1010213"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06060"/>
                </a:solidFill>
                <a:effectLst/>
                <a:uLnTx/>
                <a:uFillTx/>
                <a:latin typeface="+mn-lt"/>
                <a:ea typeface="ＭＳ Ｐゴシック" charset="0"/>
                <a:cs typeface="Arial"/>
              </a:rPr>
              <a:t>Dashboards</a:t>
            </a:r>
          </a:p>
        </p:txBody>
      </p:sp>
      <p:pic>
        <p:nvPicPr>
          <p:cNvPr id="66" name="Picture 65" descr="A close up of a logo&#10;&#10;Description automatically generated">
            <a:extLst>
              <a:ext uri="{FF2B5EF4-FFF2-40B4-BE49-F238E27FC236}">
                <a16:creationId xmlns:a16="http://schemas.microsoft.com/office/drawing/2014/main" id="{D65CB363-2AEC-D34E-8794-1D22FFDCC0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9461" y="1893681"/>
            <a:ext cx="580703" cy="220267"/>
          </a:xfrm>
          <a:prstGeom prst="rect">
            <a:avLst/>
          </a:prstGeom>
        </p:spPr>
      </p:pic>
      <p:sp>
        <p:nvSpPr>
          <p:cNvPr id="67" name="TextBox 66">
            <a:extLst>
              <a:ext uri="{FF2B5EF4-FFF2-40B4-BE49-F238E27FC236}">
                <a16:creationId xmlns:a16="http://schemas.microsoft.com/office/drawing/2014/main" id="{4904D4D5-9B60-8442-836E-E279B1514176}"/>
              </a:ext>
            </a:extLst>
          </p:cNvPr>
          <p:cNvSpPr txBox="1"/>
          <p:nvPr/>
        </p:nvSpPr>
        <p:spPr>
          <a:xfrm>
            <a:off x="1897013" y="1148750"/>
            <a:ext cx="1865603" cy="8309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06060">
                    <a:lumMod val="75000"/>
                  </a:srgbClr>
                </a:solidFill>
                <a:effectLst/>
                <a:uLnTx/>
                <a:uFillTx/>
                <a:latin typeface="+mn-lt"/>
                <a:ea typeface="ＭＳ Ｐゴシック" charset="0"/>
                <a:cs typeface="Arial"/>
              </a:rPr>
              <a:t>Integration with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06060">
                    <a:lumMod val="75000"/>
                  </a:srgbClr>
                </a:solidFill>
                <a:effectLst/>
                <a:uLnTx/>
                <a:uFillTx/>
                <a:latin typeface="+mn-lt"/>
                <a:ea typeface="ＭＳ Ｐゴシック" charset="0"/>
                <a:cs typeface="Arial"/>
              </a:rPr>
              <a:t>other data ecosystems (e.g., wearables) or services (e.g., Twilio)</a:t>
            </a:r>
          </a:p>
        </p:txBody>
      </p:sp>
      <p:sp>
        <p:nvSpPr>
          <p:cNvPr id="2" name="TextBox 1">
            <a:extLst>
              <a:ext uri="{FF2B5EF4-FFF2-40B4-BE49-F238E27FC236}">
                <a16:creationId xmlns:a16="http://schemas.microsoft.com/office/drawing/2014/main" id="{F150908C-E7A0-6340-833C-C2A5687D2108}"/>
              </a:ext>
            </a:extLst>
          </p:cNvPr>
          <p:cNvSpPr txBox="1"/>
          <p:nvPr/>
        </p:nvSpPr>
        <p:spPr>
          <a:xfrm>
            <a:off x="4758972" y="2452932"/>
            <a:ext cx="1644185" cy="461665"/>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606060"/>
                </a:solidFill>
                <a:effectLst/>
                <a:uLnTx/>
                <a:uFillTx/>
                <a:latin typeface="+mn-lt"/>
                <a:ea typeface="ＭＳ Ｐゴシック" charset="0"/>
                <a:cs typeface="Arial"/>
              </a:rPr>
              <a:t>Authentication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606060"/>
                </a:solidFill>
                <a:effectLst/>
                <a:uLnTx/>
                <a:uFillTx/>
                <a:latin typeface="+mn-lt"/>
                <a:ea typeface="ＭＳ Ｐゴシック" charset="0"/>
                <a:cs typeface="Arial"/>
              </a:rPr>
              <a:t>Authorization</a:t>
            </a:r>
          </a:p>
        </p:txBody>
      </p:sp>
      <p:sp>
        <p:nvSpPr>
          <p:cNvPr id="46" name="TextBox 45">
            <a:extLst>
              <a:ext uri="{FF2B5EF4-FFF2-40B4-BE49-F238E27FC236}">
                <a16:creationId xmlns:a16="http://schemas.microsoft.com/office/drawing/2014/main" id="{E74EBF62-83E5-A74C-8B8F-C7401A99E1C9}"/>
              </a:ext>
            </a:extLst>
          </p:cNvPr>
          <p:cNvSpPr txBox="1"/>
          <p:nvPr/>
        </p:nvSpPr>
        <p:spPr>
          <a:xfrm>
            <a:off x="121845" y="1073651"/>
            <a:ext cx="1689891" cy="584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06060"/>
                </a:solidFill>
                <a:effectLst/>
                <a:uLnTx/>
                <a:uFillTx/>
                <a:latin typeface="+mn-lt"/>
                <a:ea typeface="ＭＳ Ｐゴシック" charset="0"/>
                <a:cs typeface="Arial" panose="020B0604020202020204" pitchFamily="34" charset="0"/>
              </a:rPr>
              <a:t>Front-End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06060"/>
                </a:solidFill>
                <a:effectLst/>
                <a:uLnTx/>
                <a:uFillTx/>
                <a:latin typeface="+mn-lt"/>
                <a:ea typeface="ＭＳ Ｐゴシック" charset="0"/>
                <a:cs typeface="Arial" panose="020B0604020202020204" pitchFamily="34" charset="0"/>
              </a:rPr>
              <a:t>User Interfaces</a:t>
            </a:r>
            <a:r>
              <a:rPr kumimoji="0" lang="en-US" sz="1600" b="0" i="0" u="none" strike="noStrike" kern="1200" cap="none" spc="0" normalizeH="0" baseline="0" noProof="0" dirty="0">
                <a:ln>
                  <a:noFill/>
                </a:ln>
                <a:solidFill>
                  <a:srgbClr val="606060"/>
                </a:solidFill>
                <a:effectLst/>
                <a:uLnTx/>
                <a:uFillTx/>
                <a:latin typeface="+mn-lt"/>
                <a:ea typeface="ＭＳ Ｐゴシック" charset="0"/>
                <a:cs typeface="Arial" panose="020B0604020202020204" pitchFamily="34" charset="0"/>
              </a:rPr>
              <a:t> </a:t>
            </a:r>
          </a:p>
        </p:txBody>
      </p:sp>
      <p:sp>
        <p:nvSpPr>
          <p:cNvPr id="49" name="TextBox 48">
            <a:extLst>
              <a:ext uri="{FF2B5EF4-FFF2-40B4-BE49-F238E27FC236}">
                <a16:creationId xmlns:a16="http://schemas.microsoft.com/office/drawing/2014/main" id="{EB5FC663-7483-DD44-9E85-B8C926D2175E}"/>
              </a:ext>
            </a:extLst>
          </p:cNvPr>
          <p:cNvSpPr txBox="1"/>
          <p:nvPr/>
        </p:nvSpPr>
        <p:spPr>
          <a:xfrm>
            <a:off x="189322" y="2480766"/>
            <a:ext cx="1543909" cy="769441"/>
          </a:xfrm>
          <a:prstGeom prst="rect">
            <a:avLst/>
          </a:prstGeom>
          <a:noFill/>
        </p:spPr>
        <p:txBody>
          <a:bodyPr wrap="square" lIns="91440" tIns="45720" rIns="91440" bIns="45720" rtlCol="0" anchor="t">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19FBE"/>
                </a:solidFill>
                <a:effectLst/>
                <a:uLnTx/>
                <a:uFillTx/>
                <a:latin typeface="+mn-lt"/>
                <a:ea typeface="ＭＳ Ｐゴシック" charset="0"/>
                <a:cs typeface="Arial" panose="020B0604020202020204" pitchFamily="34" charset="0"/>
              </a:rPr>
              <a:t>Middle API Layer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19FBE"/>
                </a:solidFill>
                <a:effectLst/>
                <a:uLnTx/>
                <a:uFillTx/>
                <a:latin typeface="+mn-lt"/>
                <a:ea typeface="ＭＳ Ｐゴシック" charset="0"/>
                <a:cs typeface="Arial"/>
              </a:rPr>
              <a:t>(think phone lines)</a:t>
            </a:r>
          </a:p>
        </p:txBody>
      </p:sp>
      <p:sp>
        <p:nvSpPr>
          <p:cNvPr id="50" name="TextBox 49">
            <a:extLst>
              <a:ext uri="{FF2B5EF4-FFF2-40B4-BE49-F238E27FC236}">
                <a16:creationId xmlns:a16="http://schemas.microsoft.com/office/drawing/2014/main" id="{891A9636-37D4-FF43-BB5D-46F937E57CB1}"/>
              </a:ext>
            </a:extLst>
          </p:cNvPr>
          <p:cNvSpPr txBox="1"/>
          <p:nvPr/>
        </p:nvSpPr>
        <p:spPr>
          <a:xfrm>
            <a:off x="216255" y="4056514"/>
            <a:ext cx="1496469" cy="584775"/>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A72A5"/>
                </a:solidFill>
                <a:effectLst/>
                <a:uLnTx/>
                <a:uFillTx/>
                <a:latin typeface="+mn-lt"/>
                <a:ea typeface="ＭＳ Ｐゴシック" charset="0"/>
                <a:cs typeface="Arial" panose="020B0604020202020204" pitchFamily="34" charset="0"/>
              </a:rPr>
              <a:t>Back-End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A72A5"/>
                </a:solidFill>
                <a:effectLst/>
                <a:uLnTx/>
                <a:uFillTx/>
                <a:latin typeface="+mn-lt"/>
                <a:ea typeface="ＭＳ Ｐゴシック" charset="0"/>
                <a:cs typeface="Arial" panose="020B0604020202020204" pitchFamily="34" charset="0"/>
              </a:rPr>
              <a:t>Data Storage</a:t>
            </a:r>
          </a:p>
        </p:txBody>
      </p:sp>
      <p:sp>
        <p:nvSpPr>
          <p:cNvPr id="13" name="Rectangle 12">
            <a:extLst>
              <a:ext uri="{FF2B5EF4-FFF2-40B4-BE49-F238E27FC236}">
                <a16:creationId xmlns:a16="http://schemas.microsoft.com/office/drawing/2014/main" id="{3D497BB2-4BE9-A44F-A12D-DF838A6A48C2}"/>
              </a:ext>
            </a:extLst>
          </p:cNvPr>
          <p:cNvSpPr/>
          <p:nvPr/>
        </p:nvSpPr>
        <p:spPr>
          <a:xfrm>
            <a:off x="2177439" y="4722774"/>
            <a:ext cx="1572237" cy="307777"/>
          </a:xfrm>
          <a:prstGeom prst="rect">
            <a:avLst/>
          </a:prstGeom>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2A72A5"/>
                </a:solidFill>
                <a:effectLst/>
                <a:uLnTx/>
                <a:uFillTx/>
                <a:latin typeface="+mn-lt"/>
                <a:ea typeface="ＭＳ Ｐゴシック" charset="0"/>
              </a:rPr>
              <a:t>Cloud Storage </a:t>
            </a:r>
          </a:p>
        </p:txBody>
      </p:sp>
      <p:sp>
        <p:nvSpPr>
          <p:cNvPr id="51" name="Can 50">
            <a:extLst>
              <a:ext uri="{FF2B5EF4-FFF2-40B4-BE49-F238E27FC236}">
                <a16:creationId xmlns:a16="http://schemas.microsoft.com/office/drawing/2014/main" id="{87DDA6F1-85D1-2441-B532-A44205CE0BE0}"/>
              </a:ext>
            </a:extLst>
          </p:cNvPr>
          <p:cNvSpPr/>
          <p:nvPr/>
        </p:nvSpPr>
        <p:spPr>
          <a:xfrm>
            <a:off x="8491181" y="2357164"/>
            <a:ext cx="342900" cy="591188"/>
          </a:xfrm>
          <a:prstGeom prst="can">
            <a:avLst/>
          </a:prstGeom>
          <a:solidFill>
            <a:srgbClr val="319F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Arial"/>
            </a:endParaRPr>
          </a:p>
        </p:txBody>
      </p:sp>
      <p:sp>
        <p:nvSpPr>
          <p:cNvPr id="52" name="TextBox 51">
            <a:extLst>
              <a:ext uri="{FF2B5EF4-FFF2-40B4-BE49-F238E27FC236}">
                <a16:creationId xmlns:a16="http://schemas.microsoft.com/office/drawing/2014/main" id="{0300A99C-1EAF-814E-ACD6-193F1300E7B9}"/>
              </a:ext>
            </a:extLst>
          </p:cNvPr>
          <p:cNvSpPr txBox="1"/>
          <p:nvPr/>
        </p:nvSpPr>
        <p:spPr>
          <a:xfrm>
            <a:off x="3848551" y="2148831"/>
            <a:ext cx="534121"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06060"/>
                </a:solidFill>
                <a:effectLst/>
                <a:uLnTx/>
                <a:uFillTx/>
                <a:latin typeface="+mn-lt"/>
                <a:ea typeface="ＭＳ Ｐゴシック" charset="0"/>
                <a:cs typeface="Arial"/>
              </a:rPr>
              <a:t>Apps</a:t>
            </a:r>
          </a:p>
        </p:txBody>
      </p:sp>
      <p:sp>
        <p:nvSpPr>
          <p:cNvPr id="61" name="Down Arrow 23">
            <a:extLst>
              <a:ext uri="{FF2B5EF4-FFF2-40B4-BE49-F238E27FC236}">
                <a16:creationId xmlns:a16="http://schemas.microsoft.com/office/drawing/2014/main" id="{31CE379B-E67E-4E9E-A21E-1C5BC63A8C5A}"/>
              </a:ext>
            </a:extLst>
          </p:cNvPr>
          <p:cNvSpPr/>
          <p:nvPr/>
        </p:nvSpPr>
        <p:spPr>
          <a:xfrm rot="10800000" flipV="1">
            <a:off x="4398654" y="2036242"/>
            <a:ext cx="342900" cy="3757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Arial"/>
            </a:endParaRPr>
          </a:p>
        </p:txBody>
      </p:sp>
      <p:grpSp>
        <p:nvGrpSpPr>
          <p:cNvPr id="57" name="Group 56">
            <a:extLst>
              <a:ext uri="{FF2B5EF4-FFF2-40B4-BE49-F238E27FC236}">
                <a16:creationId xmlns:a16="http://schemas.microsoft.com/office/drawing/2014/main" id="{17B37BCC-35CF-3F47-8915-CAA56378CCD4}"/>
              </a:ext>
            </a:extLst>
          </p:cNvPr>
          <p:cNvGrpSpPr/>
          <p:nvPr/>
        </p:nvGrpSpPr>
        <p:grpSpPr>
          <a:xfrm>
            <a:off x="4217224" y="896086"/>
            <a:ext cx="705761" cy="1296999"/>
            <a:chOff x="3738857" y="1189264"/>
            <a:chExt cx="1868070" cy="3537920"/>
          </a:xfrm>
        </p:grpSpPr>
        <p:pic>
          <p:nvPicPr>
            <p:cNvPr id="59" name="Picture 2" descr="A screen shot of a smart phone&#10;&#10;Description generated with very high confidence">
              <a:extLst>
                <a:ext uri="{FF2B5EF4-FFF2-40B4-BE49-F238E27FC236}">
                  <a16:creationId xmlns:a16="http://schemas.microsoft.com/office/drawing/2014/main" id="{E3D689F2-FE8B-C540-A74B-C56CB347EA1B}"/>
                </a:ext>
              </a:extLst>
            </p:cNvPr>
            <p:cNvPicPr>
              <a:picLocks noChangeAspect="1"/>
            </p:cNvPicPr>
            <p:nvPr/>
          </p:nvPicPr>
          <p:blipFill>
            <a:blip r:embed="rId6"/>
            <a:stretch>
              <a:fillRect/>
            </a:stretch>
          </p:blipFill>
          <p:spPr>
            <a:xfrm>
              <a:off x="3738857" y="1189264"/>
              <a:ext cx="1868070" cy="3537920"/>
            </a:xfrm>
            <a:prstGeom prst="rect">
              <a:avLst/>
            </a:prstGeom>
          </p:spPr>
        </p:pic>
        <p:pic>
          <p:nvPicPr>
            <p:cNvPr id="60" name="Picture 59">
              <a:extLst>
                <a:ext uri="{FF2B5EF4-FFF2-40B4-BE49-F238E27FC236}">
                  <a16:creationId xmlns:a16="http://schemas.microsoft.com/office/drawing/2014/main" id="{139BDF2C-463D-0645-A920-8137C89CB951}"/>
                </a:ext>
              </a:extLst>
            </p:cNvPr>
            <p:cNvPicPr>
              <a:picLocks noChangeAspect="1"/>
            </p:cNvPicPr>
            <p:nvPr/>
          </p:nvPicPr>
          <p:blipFill>
            <a:blip r:embed="rId7"/>
            <a:stretch>
              <a:fillRect/>
            </a:stretch>
          </p:blipFill>
          <p:spPr>
            <a:xfrm>
              <a:off x="3826002" y="1414773"/>
              <a:ext cx="1694531" cy="2761903"/>
            </a:xfrm>
            <a:prstGeom prst="rect">
              <a:avLst/>
            </a:prstGeom>
          </p:spPr>
        </p:pic>
      </p:grpSp>
      <p:sp>
        <p:nvSpPr>
          <p:cNvPr id="62" name="Down Arrow 23">
            <a:extLst>
              <a:ext uri="{FF2B5EF4-FFF2-40B4-BE49-F238E27FC236}">
                <a16:creationId xmlns:a16="http://schemas.microsoft.com/office/drawing/2014/main" id="{855EB6EE-2710-42C3-ABBF-C865974F2B09}"/>
              </a:ext>
            </a:extLst>
          </p:cNvPr>
          <p:cNvSpPr/>
          <p:nvPr/>
        </p:nvSpPr>
        <p:spPr>
          <a:xfrm rot="10800000" flipV="1">
            <a:off x="6443694" y="2036242"/>
            <a:ext cx="342900" cy="3757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Arial"/>
            </a:endParaRPr>
          </a:p>
        </p:txBody>
      </p:sp>
      <p:sp>
        <p:nvSpPr>
          <p:cNvPr id="65" name="Down Arrow 23">
            <a:extLst>
              <a:ext uri="{FF2B5EF4-FFF2-40B4-BE49-F238E27FC236}">
                <a16:creationId xmlns:a16="http://schemas.microsoft.com/office/drawing/2014/main" id="{D37F8B86-168C-4E5D-9B72-3F3C8E509FD6}"/>
              </a:ext>
            </a:extLst>
          </p:cNvPr>
          <p:cNvSpPr/>
          <p:nvPr/>
        </p:nvSpPr>
        <p:spPr>
          <a:xfrm rot="10800000" flipV="1">
            <a:off x="8484356" y="2016080"/>
            <a:ext cx="342900" cy="3757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ea typeface="+mn-ea"/>
              <a:cs typeface="Arial"/>
            </a:endParaRPr>
          </a:p>
        </p:txBody>
      </p:sp>
      <p:pic>
        <p:nvPicPr>
          <p:cNvPr id="47" name="Picture 46" descr="A screenshot of a social media post&#10;&#10;Description automatically generated">
            <a:extLst>
              <a:ext uri="{FF2B5EF4-FFF2-40B4-BE49-F238E27FC236}">
                <a16:creationId xmlns:a16="http://schemas.microsoft.com/office/drawing/2014/main" id="{DA38B731-54D3-0943-8B84-1776465778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2976" y="1097203"/>
            <a:ext cx="1909619" cy="1058308"/>
          </a:xfrm>
          <a:prstGeom prst="rect">
            <a:avLst/>
          </a:prstGeom>
          <a:ln w="6350">
            <a:solidFill>
              <a:srgbClr val="2A72A5"/>
            </a:solidFill>
          </a:ln>
        </p:spPr>
      </p:pic>
      <p:pic>
        <p:nvPicPr>
          <p:cNvPr id="16" name="Picture 15">
            <a:extLst>
              <a:ext uri="{FF2B5EF4-FFF2-40B4-BE49-F238E27FC236}">
                <a16:creationId xmlns:a16="http://schemas.microsoft.com/office/drawing/2014/main" id="{10FBB4F4-5D45-A645-A2F1-34DFE704CE39}"/>
              </a:ext>
            </a:extLst>
          </p:cNvPr>
          <p:cNvPicPr>
            <a:picLocks noChangeAspect="1"/>
          </p:cNvPicPr>
          <p:nvPr/>
        </p:nvPicPr>
        <p:blipFill>
          <a:blip r:embed="rId9"/>
          <a:stretch>
            <a:fillRect/>
          </a:stretch>
        </p:blipFill>
        <p:spPr>
          <a:xfrm>
            <a:off x="5589667" y="982243"/>
            <a:ext cx="1228743" cy="1174627"/>
          </a:xfrm>
          <a:prstGeom prst="rect">
            <a:avLst/>
          </a:prstGeom>
          <a:ln>
            <a:solidFill>
              <a:srgbClr val="2A72A5"/>
            </a:solidFill>
          </a:ln>
        </p:spPr>
      </p:pic>
      <p:sp>
        <p:nvSpPr>
          <p:cNvPr id="68" name="Title 2">
            <a:extLst>
              <a:ext uri="{FF2B5EF4-FFF2-40B4-BE49-F238E27FC236}">
                <a16:creationId xmlns:a16="http://schemas.microsoft.com/office/drawing/2014/main" id="{C57DAEBD-353F-4BB6-B9A8-648A52AD6716}"/>
              </a:ext>
            </a:extLst>
          </p:cNvPr>
          <p:cNvSpPr txBox="1">
            <a:spLocks/>
          </p:cNvSpPr>
          <p:nvPr/>
        </p:nvSpPr>
        <p:spPr>
          <a:xfrm>
            <a:off x="457200" y="321975"/>
            <a:ext cx="8229600" cy="667916"/>
          </a:xfrm>
          <a:prstGeom prst="rect">
            <a:avLst/>
          </a:prstGeom>
        </p:spPr>
        <p:txBody>
          <a:bodyPr/>
          <a:lstStyle>
            <a:lvl1pPr algn="l" defTabSz="457200" rtl="0" eaLnBrk="1" fontAlgn="base" hangingPunct="1">
              <a:spcBef>
                <a:spcPct val="0"/>
              </a:spcBef>
              <a:spcAft>
                <a:spcPct val="0"/>
              </a:spcAft>
              <a:defRPr kumimoji="0" lang="en-US" sz="2400" b="1" i="0" u="none" strike="noStrike" kern="1200" cap="none" spc="0" normalizeH="0" baseline="0" noProof="0" smtClean="0">
                <a:ln>
                  <a:noFill/>
                </a:ln>
                <a:solidFill>
                  <a:srgbClr val="606060"/>
                </a:solidFill>
                <a:effectLst/>
                <a:uLnTx/>
                <a:uFillTx/>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r>
              <a:rPr lang="en-US" sz="2000" dirty="0"/>
              <a:t>Connect Data Ecosystem provides an interoperable infrastructure</a:t>
            </a:r>
          </a:p>
        </p:txBody>
      </p:sp>
      <p:sp>
        <p:nvSpPr>
          <p:cNvPr id="69" name="TextBox 68">
            <a:extLst>
              <a:ext uri="{FF2B5EF4-FFF2-40B4-BE49-F238E27FC236}">
                <a16:creationId xmlns:a16="http://schemas.microsoft.com/office/drawing/2014/main" id="{8CACEA05-7B7B-4262-B49A-911CCC1EEE8D}"/>
              </a:ext>
            </a:extLst>
          </p:cNvPr>
          <p:cNvSpPr txBox="1"/>
          <p:nvPr/>
        </p:nvSpPr>
        <p:spPr>
          <a:xfrm>
            <a:off x="3848551" y="4566058"/>
            <a:ext cx="2661676" cy="523220"/>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606060"/>
                </a:solidFill>
                <a:effectLst/>
                <a:uLnTx/>
                <a:uFillTx/>
                <a:latin typeface="Calibri" charset="0"/>
                <a:ea typeface="ＭＳ Ｐゴシック" charset="0"/>
              </a:rPr>
              <a:t>Open-source code available at https://episphere.github.io/</a:t>
            </a:r>
          </a:p>
        </p:txBody>
      </p:sp>
    </p:spTree>
    <p:extLst>
      <p:ext uri="{BB962C8B-B14F-4D97-AF65-F5344CB8AC3E}">
        <p14:creationId xmlns:p14="http://schemas.microsoft.com/office/powerpoint/2010/main" val="4263391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 screen shot of a smart phone&#10;&#10;Description generated with very high confidence">
            <a:extLst>
              <a:ext uri="{FF2B5EF4-FFF2-40B4-BE49-F238E27FC236}">
                <a16:creationId xmlns:a16="http://schemas.microsoft.com/office/drawing/2014/main" id="{C55908C0-7748-4745-8899-D9DAD6AEBD86}"/>
              </a:ext>
            </a:extLst>
          </p:cNvPr>
          <p:cNvPicPr>
            <a:picLocks noChangeAspect="1"/>
          </p:cNvPicPr>
          <p:nvPr/>
        </p:nvPicPr>
        <p:blipFill>
          <a:blip r:embed="rId3"/>
          <a:stretch>
            <a:fillRect/>
          </a:stretch>
        </p:blipFill>
        <p:spPr>
          <a:xfrm>
            <a:off x="4868835" y="822939"/>
            <a:ext cx="1868070" cy="3537920"/>
          </a:xfrm>
          <a:prstGeom prst="rect">
            <a:avLst/>
          </a:prstGeom>
        </p:spPr>
      </p:pic>
      <p:pic>
        <p:nvPicPr>
          <p:cNvPr id="4" name="Picture 3">
            <a:extLst>
              <a:ext uri="{FF2B5EF4-FFF2-40B4-BE49-F238E27FC236}">
                <a16:creationId xmlns:a16="http://schemas.microsoft.com/office/drawing/2014/main" id="{7D7E4F6D-83CA-4272-B95F-F4EADC203453}"/>
              </a:ext>
            </a:extLst>
          </p:cNvPr>
          <p:cNvPicPr>
            <a:picLocks noChangeAspect="1"/>
          </p:cNvPicPr>
          <p:nvPr/>
        </p:nvPicPr>
        <p:blipFill>
          <a:blip r:embed="rId4"/>
          <a:stretch>
            <a:fillRect/>
          </a:stretch>
        </p:blipFill>
        <p:spPr>
          <a:xfrm>
            <a:off x="4948723" y="1077476"/>
            <a:ext cx="1694531" cy="2761903"/>
          </a:xfrm>
          <a:prstGeom prst="rect">
            <a:avLst/>
          </a:prstGeom>
        </p:spPr>
      </p:pic>
      <p:sp>
        <p:nvSpPr>
          <p:cNvPr id="6" name="Title 5">
            <a:extLst>
              <a:ext uri="{FF2B5EF4-FFF2-40B4-BE49-F238E27FC236}">
                <a16:creationId xmlns:a16="http://schemas.microsoft.com/office/drawing/2014/main" id="{6AD69088-6D4B-43F5-9A75-D7F6FE124A1D}"/>
              </a:ext>
            </a:extLst>
          </p:cNvPr>
          <p:cNvSpPr>
            <a:spLocks noGrp="1"/>
          </p:cNvSpPr>
          <p:nvPr>
            <p:ph type="title"/>
          </p:nvPr>
        </p:nvSpPr>
        <p:spPr/>
        <p:txBody>
          <a:bodyPr anchor="ctr"/>
          <a:lstStyle/>
          <a:p>
            <a:r>
              <a:rPr lang="en-US" sz="1988" dirty="0">
                <a:latin typeface="Arial"/>
                <a:ea typeface="ＭＳ Ｐゴシック"/>
                <a:cs typeface="Arial"/>
              </a:rPr>
              <a:t>Example </a:t>
            </a:r>
            <a:r>
              <a:rPr lang="en-US" sz="1988">
                <a:latin typeface="Arial"/>
                <a:ea typeface="ＭＳ Ｐゴシック"/>
                <a:cs typeface="Arial"/>
              </a:rPr>
              <a:t>of Front-End User </a:t>
            </a:r>
            <a:r>
              <a:rPr lang="en-US" sz="1988" dirty="0">
                <a:latin typeface="Arial"/>
                <a:ea typeface="ＭＳ Ｐゴシック"/>
                <a:cs typeface="Arial"/>
              </a:rPr>
              <a:t>Interface: MyConnect Participant App</a:t>
            </a:r>
            <a:br>
              <a:rPr lang="en-US" sz="1988" dirty="0"/>
            </a:br>
            <a:endParaRPr lang="en-US" dirty="0"/>
          </a:p>
        </p:txBody>
      </p:sp>
      <p:sp>
        <p:nvSpPr>
          <p:cNvPr id="23" name="Title 3">
            <a:extLst>
              <a:ext uri="{FF2B5EF4-FFF2-40B4-BE49-F238E27FC236}">
                <a16:creationId xmlns:a16="http://schemas.microsoft.com/office/drawing/2014/main" id="{3D0D94B5-B18C-49B3-895A-5494E675A6AE}"/>
              </a:ext>
            </a:extLst>
          </p:cNvPr>
          <p:cNvSpPr txBox="1">
            <a:spLocks/>
          </p:cNvSpPr>
          <p:nvPr/>
        </p:nvSpPr>
        <p:spPr bwMode="auto">
          <a:xfrm>
            <a:off x="210097" y="901854"/>
            <a:ext cx="2381555" cy="28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defTabSz="457178" fontAlgn="auto">
              <a:spcBef>
                <a:spcPts val="0"/>
              </a:spcBef>
              <a:spcAft>
                <a:spcPts val="0"/>
              </a:spcAft>
              <a:defRPr/>
            </a:pPr>
            <a:r>
              <a:rPr lang="en-US" altLang="en-US" sz="1200" dirty="0">
                <a:solidFill>
                  <a:srgbClr val="484848"/>
                </a:solidFill>
                <a:latin typeface="Arial"/>
                <a:ea typeface="ＭＳ Ｐゴシック"/>
                <a:cs typeface="Arial"/>
              </a:rPr>
              <a:t>Study Activity Communication</a:t>
            </a:r>
            <a:endParaRPr lang="en-US" sz="1200" dirty="0">
              <a:solidFill>
                <a:srgbClr val="606060"/>
              </a:solidFill>
              <a:ea typeface="+mn-ea"/>
              <a:cs typeface="+mn-cs"/>
            </a:endParaRPr>
          </a:p>
        </p:txBody>
      </p:sp>
      <p:pic>
        <p:nvPicPr>
          <p:cNvPr id="24" name="Content Placeholder 4">
            <a:extLst>
              <a:ext uri="{FF2B5EF4-FFF2-40B4-BE49-F238E27FC236}">
                <a16:creationId xmlns:a16="http://schemas.microsoft.com/office/drawing/2014/main" id="{F9E28387-F485-42F4-B62D-996D0143DAEF}"/>
              </a:ext>
            </a:extLst>
          </p:cNvPr>
          <p:cNvPicPr>
            <a:picLocks noChangeAspect="1"/>
          </p:cNvPicPr>
          <p:nvPr/>
        </p:nvPicPr>
        <p:blipFill>
          <a:blip r:embed="rId5"/>
          <a:stretch>
            <a:fillRect/>
          </a:stretch>
        </p:blipFill>
        <p:spPr>
          <a:xfrm>
            <a:off x="210098" y="1207217"/>
            <a:ext cx="2381555" cy="1817764"/>
          </a:xfrm>
          <a:prstGeom prst="rect">
            <a:avLst/>
          </a:prstGeom>
          <a:ln>
            <a:solidFill>
              <a:schemeClr val="accent2"/>
            </a:solidFill>
          </a:ln>
        </p:spPr>
      </p:pic>
      <p:pic>
        <p:nvPicPr>
          <p:cNvPr id="3" name="Picture 2">
            <a:extLst>
              <a:ext uri="{FF2B5EF4-FFF2-40B4-BE49-F238E27FC236}">
                <a16:creationId xmlns:a16="http://schemas.microsoft.com/office/drawing/2014/main" id="{1668F258-E182-4950-8C80-C0EF7DB51AE0}"/>
              </a:ext>
            </a:extLst>
          </p:cNvPr>
          <p:cNvPicPr>
            <a:picLocks noChangeAspect="1"/>
          </p:cNvPicPr>
          <p:nvPr/>
        </p:nvPicPr>
        <p:blipFill>
          <a:blip r:embed="rId6"/>
          <a:stretch>
            <a:fillRect/>
          </a:stretch>
        </p:blipFill>
        <p:spPr>
          <a:xfrm>
            <a:off x="7118646" y="1501321"/>
            <a:ext cx="1487137" cy="3348182"/>
          </a:xfrm>
          <a:prstGeom prst="rect">
            <a:avLst/>
          </a:prstGeom>
        </p:spPr>
      </p:pic>
      <p:sp>
        <p:nvSpPr>
          <p:cNvPr id="29" name="Title 3">
            <a:extLst>
              <a:ext uri="{FF2B5EF4-FFF2-40B4-BE49-F238E27FC236}">
                <a16:creationId xmlns:a16="http://schemas.microsoft.com/office/drawing/2014/main" id="{BD10B5AD-5E93-466B-9A17-185438F41286}"/>
              </a:ext>
            </a:extLst>
          </p:cNvPr>
          <p:cNvSpPr txBox="1">
            <a:spLocks/>
          </p:cNvSpPr>
          <p:nvPr/>
        </p:nvSpPr>
        <p:spPr bwMode="auto">
          <a:xfrm>
            <a:off x="7118646" y="1173842"/>
            <a:ext cx="1487137" cy="34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defTabSz="457178" fontAlgn="auto">
              <a:spcBef>
                <a:spcPts val="0"/>
              </a:spcBef>
              <a:spcAft>
                <a:spcPts val="0"/>
              </a:spcAft>
              <a:defRPr/>
            </a:pPr>
            <a:r>
              <a:rPr lang="en-US" altLang="en-US" sz="1200" dirty="0">
                <a:solidFill>
                  <a:srgbClr val="484848"/>
                </a:solidFill>
                <a:latin typeface="Arial"/>
                <a:ea typeface="ＭＳ Ｐゴシック"/>
                <a:cs typeface="Arial"/>
              </a:rPr>
              <a:t>Informed Consent</a:t>
            </a:r>
            <a:endParaRPr lang="en-US" sz="1200" dirty="0">
              <a:solidFill>
                <a:srgbClr val="606060"/>
              </a:solidFill>
              <a:ea typeface="+mn-ea"/>
              <a:cs typeface="+mn-cs"/>
            </a:endParaRPr>
          </a:p>
        </p:txBody>
      </p:sp>
      <p:pic>
        <p:nvPicPr>
          <p:cNvPr id="30" name="Picture 29">
            <a:extLst>
              <a:ext uri="{FF2B5EF4-FFF2-40B4-BE49-F238E27FC236}">
                <a16:creationId xmlns:a16="http://schemas.microsoft.com/office/drawing/2014/main" id="{546DDE2D-DCD0-4A91-86C3-4C2661EEF8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3937" y="2591899"/>
            <a:ext cx="3093156" cy="2017149"/>
          </a:xfrm>
          <a:prstGeom prst="rect">
            <a:avLst/>
          </a:prstGeom>
          <a:ln>
            <a:solidFill>
              <a:schemeClr val="accent2"/>
            </a:solidFill>
          </a:ln>
        </p:spPr>
      </p:pic>
      <p:sp>
        <p:nvSpPr>
          <p:cNvPr id="31" name="Title 3">
            <a:extLst>
              <a:ext uri="{FF2B5EF4-FFF2-40B4-BE49-F238E27FC236}">
                <a16:creationId xmlns:a16="http://schemas.microsoft.com/office/drawing/2014/main" id="{2EDB5ACF-5AAD-4AF0-8C09-6D5B5AD8D832}"/>
              </a:ext>
            </a:extLst>
          </p:cNvPr>
          <p:cNvSpPr txBox="1">
            <a:spLocks/>
          </p:cNvSpPr>
          <p:nvPr/>
        </p:nvSpPr>
        <p:spPr bwMode="auto">
          <a:xfrm>
            <a:off x="2591652" y="2299396"/>
            <a:ext cx="1895442" cy="28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defTabSz="457178" fontAlgn="auto">
              <a:spcBef>
                <a:spcPts val="0"/>
              </a:spcBef>
              <a:spcAft>
                <a:spcPts val="0"/>
              </a:spcAft>
              <a:defRPr/>
            </a:pPr>
            <a:r>
              <a:rPr lang="en-US" altLang="en-US" sz="1200" dirty="0">
                <a:solidFill>
                  <a:srgbClr val="484848"/>
                </a:solidFill>
                <a:latin typeface="Arial"/>
                <a:ea typeface="ＭＳ Ｐゴシック"/>
                <a:cs typeface="Arial"/>
              </a:rPr>
              <a:t>Survey Completion</a:t>
            </a:r>
            <a:endParaRPr lang="en-US" sz="1200" dirty="0">
              <a:solidFill>
                <a:srgbClr val="606060"/>
              </a:solidFill>
              <a:ea typeface="+mn-ea"/>
              <a:cs typeface="+mn-cs"/>
            </a:endParaRPr>
          </a:p>
        </p:txBody>
      </p:sp>
      <p:cxnSp>
        <p:nvCxnSpPr>
          <p:cNvPr id="9" name="Straight Arrow Connector 8">
            <a:extLst>
              <a:ext uri="{FF2B5EF4-FFF2-40B4-BE49-F238E27FC236}">
                <a16:creationId xmlns:a16="http://schemas.microsoft.com/office/drawing/2014/main" id="{9ADB3406-FA86-490C-85BE-B0D4644A7B7F}"/>
              </a:ext>
            </a:extLst>
          </p:cNvPr>
          <p:cNvCxnSpPr>
            <a:stCxn id="5" idx="3"/>
          </p:cNvCxnSpPr>
          <p:nvPr/>
        </p:nvCxnSpPr>
        <p:spPr>
          <a:xfrm>
            <a:off x="6736905" y="2591899"/>
            <a:ext cx="381741" cy="43308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2" name="Straight Arrow Connector 31">
            <a:extLst>
              <a:ext uri="{FF2B5EF4-FFF2-40B4-BE49-F238E27FC236}">
                <a16:creationId xmlns:a16="http://schemas.microsoft.com/office/drawing/2014/main" id="{AC051730-00D9-43DC-AC3D-8AFA63D3601D}"/>
              </a:ext>
            </a:extLst>
          </p:cNvPr>
          <p:cNvCxnSpPr>
            <a:cxnSpLocks/>
          </p:cNvCxnSpPr>
          <p:nvPr/>
        </p:nvCxnSpPr>
        <p:spPr>
          <a:xfrm flipH="1" flipV="1">
            <a:off x="2671541" y="1627197"/>
            <a:ext cx="2197295" cy="94455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3" name="Straight Arrow Connector 32">
            <a:extLst>
              <a:ext uri="{FF2B5EF4-FFF2-40B4-BE49-F238E27FC236}">
                <a16:creationId xmlns:a16="http://schemas.microsoft.com/office/drawing/2014/main" id="{0F0707DC-8253-490C-B499-02B8981E8F3D}"/>
              </a:ext>
            </a:extLst>
          </p:cNvPr>
          <p:cNvCxnSpPr>
            <a:cxnSpLocks/>
            <a:stCxn id="5" idx="1"/>
          </p:cNvCxnSpPr>
          <p:nvPr/>
        </p:nvCxnSpPr>
        <p:spPr>
          <a:xfrm flipH="1">
            <a:off x="4566980" y="2591899"/>
            <a:ext cx="301855" cy="58351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5" name="TextBox 34">
            <a:extLst>
              <a:ext uri="{FF2B5EF4-FFF2-40B4-BE49-F238E27FC236}">
                <a16:creationId xmlns:a16="http://schemas.microsoft.com/office/drawing/2014/main" id="{BCA7C14D-B412-4B56-97F4-652E89DAD05B}"/>
              </a:ext>
            </a:extLst>
          </p:cNvPr>
          <p:cNvSpPr txBox="1"/>
          <p:nvPr/>
        </p:nvSpPr>
        <p:spPr>
          <a:xfrm>
            <a:off x="36854" y="4835723"/>
            <a:ext cx="3294175" cy="307777"/>
          </a:xfrm>
          <a:prstGeom prst="rect">
            <a:avLst/>
          </a:prstGeom>
          <a:noFill/>
        </p:spPr>
        <p:txBody>
          <a:bodyPr wrap="square">
            <a:spAutoFit/>
          </a:bodyPr>
          <a:lstStyle/>
          <a:p>
            <a:r>
              <a:rPr lang="en-US" sz="1400" dirty="0"/>
              <a:t>https://github.com/episphere/connectApp</a:t>
            </a:r>
          </a:p>
        </p:txBody>
      </p:sp>
    </p:spTree>
    <p:extLst>
      <p:ext uri="{BB962C8B-B14F-4D97-AF65-F5344CB8AC3E}">
        <p14:creationId xmlns:p14="http://schemas.microsoft.com/office/powerpoint/2010/main" val="362492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6317"/>
            <a:ext cx="8229600" cy="430526"/>
          </a:xfrm>
        </p:spPr>
        <p:txBody>
          <a:bodyPr>
            <a:normAutofit/>
          </a:bodyPr>
          <a:lstStyle/>
          <a:p>
            <a:r>
              <a:rPr lang="en-US" dirty="0"/>
              <a:t> Benefit of Middle Layer of APIs: Pulling from multiple resources</a:t>
            </a:r>
          </a:p>
        </p:txBody>
      </p:sp>
      <p:sp>
        <p:nvSpPr>
          <p:cNvPr id="3" name="Cloud 2">
            <a:extLst>
              <a:ext uri="{FF2B5EF4-FFF2-40B4-BE49-F238E27FC236}">
                <a16:creationId xmlns:a16="http://schemas.microsoft.com/office/drawing/2014/main" id="{3D45E8A9-4F89-4191-9071-2E4CE0DD1333}"/>
              </a:ext>
            </a:extLst>
          </p:cNvPr>
          <p:cNvSpPr/>
          <p:nvPr/>
        </p:nvSpPr>
        <p:spPr>
          <a:xfrm>
            <a:off x="3516538" y="1430225"/>
            <a:ext cx="2539797" cy="1392690"/>
          </a:xfrm>
          <a:prstGeom prst="cloud">
            <a:avLst/>
          </a:prstGeom>
          <a:solidFill>
            <a:schemeClr val="bg1"/>
          </a:solidFill>
          <a:ln>
            <a:solidFill>
              <a:srgbClr val="1C5E86"/>
            </a:solidFill>
          </a:ln>
        </p:spPr>
        <p:style>
          <a:lnRef idx="1">
            <a:schemeClr val="dk1"/>
          </a:lnRef>
          <a:fillRef idx="2">
            <a:schemeClr val="dk1"/>
          </a:fillRef>
          <a:effectRef idx="1">
            <a:schemeClr val="dk1"/>
          </a:effectRef>
          <a:fontRef idx="minor">
            <a:schemeClr val="dk1"/>
          </a:fontRef>
        </p:style>
        <p:txBody>
          <a:bodyPr rtlCol="0" anchor="ctr"/>
          <a:lstStyle/>
          <a:p>
            <a:pPr algn="ctr" defTabSz="685766"/>
            <a:endParaRPr lang="en-US" sz="2800" b="1" dirty="0">
              <a:ln>
                <a:solidFill>
                  <a:srgbClr val="1F497D">
                    <a:lumMod val="20000"/>
                    <a:lumOff val="80000"/>
                  </a:srgbClr>
                </a:solidFill>
              </a:ln>
              <a:solidFill>
                <a:srgbClr val="606060">
                  <a:lumMod val="50000"/>
                </a:srgbClr>
              </a:solidFill>
              <a:latin typeface="Arial"/>
              <a:cs typeface="Arial"/>
            </a:endParaRPr>
          </a:p>
        </p:txBody>
      </p:sp>
      <p:cxnSp>
        <p:nvCxnSpPr>
          <p:cNvPr id="4" name="Straight Arrow Connector 3">
            <a:extLst>
              <a:ext uri="{FF2B5EF4-FFF2-40B4-BE49-F238E27FC236}">
                <a16:creationId xmlns:a16="http://schemas.microsoft.com/office/drawing/2014/main" id="{5F2A3183-F712-443C-84F2-2F44FF367283}"/>
              </a:ext>
            </a:extLst>
          </p:cNvPr>
          <p:cNvCxnSpPr>
            <a:cxnSpLocks/>
          </p:cNvCxnSpPr>
          <p:nvPr/>
        </p:nvCxnSpPr>
        <p:spPr>
          <a:xfrm>
            <a:off x="2674754" y="1632115"/>
            <a:ext cx="858378" cy="230241"/>
          </a:xfrm>
          <a:prstGeom prst="straightConnector1">
            <a:avLst/>
          </a:prstGeom>
          <a:ln w="57150">
            <a:solidFill>
              <a:srgbClr val="2A72A5"/>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A1BD81B-5737-44E0-AA44-4EEFB6977584}"/>
              </a:ext>
            </a:extLst>
          </p:cNvPr>
          <p:cNvCxnSpPr>
            <a:cxnSpLocks/>
          </p:cNvCxnSpPr>
          <p:nvPr/>
        </p:nvCxnSpPr>
        <p:spPr>
          <a:xfrm flipV="1">
            <a:off x="2641712" y="2833892"/>
            <a:ext cx="891421" cy="247112"/>
          </a:xfrm>
          <a:prstGeom prst="straightConnector1">
            <a:avLst/>
          </a:prstGeom>
          <a:ln w="57150">
            <a:solidFill>
              <a:srgbClr val="2A72A5"/>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D250F5D-71A4-49D9-96FC-22257E583B2F}"/>
              </a:ext>
            </a:extLst>
          </p:cNvPr>
          <p:cNvCxnSpPr>
            <a:cxnSpLocks/>
          </p:cNvCxnSpPr>
          <p:nvPr/>
        </p:nvCxnSpPr>
        <p:spPr>
          <a:xfrm flipH="1">
            <a:off x="6043391" y="1387413"/>
            <a:ext cx="573696" cy="346137"/>
          </a:xfrm>
          <a:prstGeom prst="straightConnector1">
            <a:avLst/>
          </a:prstGeom>
          <a:ln w="57150">
            <a:solidFill>
              <a:srgbClr val="2A72A5"/>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D1D2630-B2F5-4EDC-A6E2-2037F1126D2A}"/>
              </a:ext>
            </a:extLst>
          </p:cNvPr>
          <p:cNvCxnSpPr>
            <a:cxnSpLocks/>
          </p:cNvCxnSpPr>
          <p:nvPr/>
        </p:nvCxnSpPr>
        <p:spPr>
          <a:xfrm flipV="1">
            <a:off x="4734169" y="2877087"/>
            <a:ext cx="2165" cy="560229"/>
          </a:xfrm>
          <a:prstGeom prst="straightConnector1">
            <a:avLst/>
          </a:prstGeom>
          <a:ln w="57150">
            <a:solidFill>
              <a:srgbClr val="2A72A5"/>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454E35-52EA-2F47-A576-242BBAAD1E71}"/>
              </a:ext>
            </a:extLst>
          </p:cNvPr>
          <p:cNvSpPr txBox="1"/>
          <p:nvPr/>
        </p:nvSpPr>
        <p:spPr>
          <a:xfrm>
            <a:off x="3016177" y="3451937"/>
            <a:ext cx="2959451" cy="1513235"/>
          </a:xfrm>
          <a:prstGeom prst="rect">
            <a:avLst/>
          </a:prstGeom>
          <a:noFill/>
        </p:spPr>
        <p:txBody>
          <a:bodyPr wrap="square" rtlCol="0" anchor="t">
            <a:spAutoFit/>
          </a:bodyPr>
          <a:lstStyle/>
          <a:p>
            <a:pPr defTabSz="457189">
              <a:spcAft>
                <a:spcPts val="450"/>
              </a:spcAft>
            </a:pPr>
            <a:r>
              <a:rPr lang="en-US" sz="1200" b="1" dirty="0">
                <a:solidFill>
                  <a:srgbClr val="606060"/>
                </a:solidFill>
                <a:latin typeface="Arial"/>
                <a:ea typeface="ＭＳ Ｐゴシック"/>
                <a:cs typeface="Arial"/>
              </a:rPr>
              <a:t>Participant-Provided Access</a:t>
            </a:r>
          </a:p>
          <a:p>
            <a:pPr marL="285743" indent="-285743" defTabSz="457189">
              <a:spcAft>
                <a:spcPts val="450"/>
              </a:spcAft>
              <a:buFont typeface="Arial" panose="020B0604020202020204" pitchFamily="34" charset="0"/>
              <a:buChar char="•"/>
            </a:pPr>
            <a:r>
              <a:rPr lang="en-US" sz="1200" dirty="0">
                <a:solidFill>
                  <a:srgbClr val="606060"/>
                </a:solidFill>
                <a:latin typeface="Arial"/>
                <a:ea typeface="ＭＳ Ｐゴシック"/>
                <a:cs typeface="Arial"/>
              </a:rPr>
              <a:t>Wearable devices: </a:t>
            </a:r>
            <a:r>
              <a:rPr lang="en-US" sz="1200" dirty="0" err="1">
                <a:solidFill>
                  <a:srgbClr val="606060"/>
                </a:solidFill>
                <a:latin typeface="Arial"/>
                <a:ea typeface="ＭＳ Ｐゴシック"/>
                <a:cs typeface="Arial"/>
              </a:rPr>
              <a:t>FitBit</a:t>
            </a:r>
            <a:r>
              <a:rPr lang="en-US" sz="1200" dirty="0">
                <a:solidFill>
                  <a:srgbClr val="606060"/>
                </a:solidFill>
                <a:latin typeface="Arial"/>
                <a:ea typeface="ＭＳ Ｐゴシック"/>
                <a:cs typeface="Arial"/>
              </a:rPr>
              <a:t>, air monitors, etc.</a:t>
            </a:r>
          </a:p>
          <a:p>
            <a:pPr marL="285743" indent="-285743" defTabSz="457189">
              <a:spcAft>
                <a:spcPts val="450"/>
              </a:spcAft>
              <a:buFont typeface="Arial" panose="020B0604020202020204" pitchFamily="34" charset="0"/>
              <a:buChar char="•"/>
            </a:pPr>
            <a:r>
              <a:rPr lang="en-US" sz="1200" dirty="0">
                <a:solidFill>
                  <a:srgbClr val="606060"/>
                </a:solidFill>
                <a:latin typeface="Arial"/>
                <a:ea typeface="ＭＳ Ｐゴシック"/>
                <a:cs typeface="Arial"/>
              </a:rPr>
              <a:t>External health care records: Medicare, other EHR for participants that leave partner healthcare systems, etc.</a:t>
            </a:r>
          </a:p>
        </p:txBody>
      </p:sp>
      <p:pic>
        <p:nvPicPr>
          <p:cNvPr id="12" name="Picture 11" descr="Logo&#10;&#10;Description automatically generated">
            <a:extLst>
              <a:ext uri="{FF2B5EF4-FFF2-40B4-BE49-F238E27FC236}">
                <a16:creationId xmlns:a16="http://schemas.microsoft.com/office/drawing/2014/main" id="{0A0C1D75-0793-4DBF-96E2-5C7A5842D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323" y="1810836"/>
            <a:ext cx="1587262" cy="462574"/>
          </a:xfrm>
          <a:prstGeom prst="rect">
            <a:avLst/>
          </a:prstGeom>
        </p:spPr>
      </p:pic>
      <p:sp>
        <p:nvSpPr>
          <p:cNvPr id="10" name="TextBox 9">
            <a:extLst>
              <a:ext uri="{FF2B5EF4-FFF2-40B4-BE49-F238E27FC236}">
                <a16:creationId xmlns:a16="http://schemas.microsoft.com/office/drawing/2014/main" id="{E9001F28-DF68-468D-9249-5553D6D683E9}"/>
              </a:ext>
            </a:extLst>
          </p:cNvPr>
          <p:cNvSpPr txBox="1"/>
          <p:nvPr/>
        </p:nvSpPr>
        <p:spPr>
          <a:xfrm>
            <a:off x="6658945" y="1063399"/>
            <a:ext cx="2361230" cy="2039020"/>
          </a:xfrm>
          <a:prstGeom prst="rect">
            <a:avLst/>
          </a:prstGeom>
          <a:noFill/>
        </p:spPr>
        <p:txBody>
          <a:bodyPr wrap="square" rtlCol="0">
            <a:spAutoFit/>
          </a:bodyPr>
          <a:lstStyle/>
          <a:p>
            <a:pPr defTabSz="457189">
              <a:spcAft>
                <a:spcPts val="450"/>
              </a:spcAft>
            </a:pPr>
            <a:r>
              <a:rPr lang="en-US" sz="1200" b="1" dirty="0">
                <a:solidFill>
                  <a:srgbClr val="606060"/>
                </a:solidFill>
                <a:latin typeface="Arial" panose="020B0604020202020204"/>
              </a:rPr>
              <a:t>Data Linkages</a:t>
            </a:r>
          </a:p>
          <a:p>
            <a:pPr marL="285743" indent="-285743" defTabSz="457189">
              <a:spcAft>
                <a:spcPts val="450"/>
              </a:spcAft>
              <a:buFont typeface="Arial" panose="020B0604020202020204" pitchFamily="34" charset="0"/>
              <a:buChar char="•"/>
            </a:pPr>
            <a:r>
              <a:rPr lang="en-US" sz="1200" dirty="0">
                <a:solidFill>
                  <a:srgbClr val="606060"/>
                </a:solidFill>
                <a:latin typeface="Arial" panose="020B0604020202020204"/>
              </a:rPr>
              <a:t>Health outcomes: cancer registries, virtual tumor registry, NDI mortality, HIV registry</a:t>
            </a:r>
          </a:p>
          <a:p>
            <a:pPr marL="285743" indent="-285743" defTabSz="457189">
              <a:spcAft>
                <a:spcPts val="450"/>
              </a:spcAft>
              <a:buFont typeface="Arial" panose="020B0604020202020204" pitchFamily="34" charset="0"/>
              <a:buChar char="•"/>
            </a:pPr>
            <a:r>
              <a:rPr lang="en-US" sz="1200" dirty="0">
                <a:solidFill>
                  <a:srgbClr val="606060"/>
                </a:solidFill>
                <a:latin typeface="Arial"/>
                <a:ea typeface="ＭＳ Ｐゴシック"/>
                <a:cs typeface="Arial"/>
              </a:rPr>
              <a:t>Geospatial data: outdoor air quality data, other EPA data, US Census</a:t>
            </a:r>
            <a:endParaRPr lang="en-US" sz="1200" dirty="0">
              <a:solidFill>
                <a:srgbClr val="606060"/>
              </a:solidFill>
              <a:latin typeface="Arial"/>
              <a:cs typeface="Arial"/>
            </a:endParaRPr>
          </a:p>
          <a:p>
            <a:pPr marL="285743" indent="-285743" defTabSz="457189">
              <a:buFont typeface="Arial" panose="020B0604020202020204" pitchFamily="34" charset="0"/>
              <a:buChar char="•"/>
            </a:pPr>
            <a:endParaRPr lang="en-US" dirty="0">
              <a:solidFill>
                <a:srgbClr val="606060"/>
              </a:solidFill>
            </a:endParaRPr>
          </a:p>
        </p:txBody>
      </p:sp>
      <p:sp>
        <p:nvSpPr>
          <p:cNvPr id="19" name="TextBox 18">
            <a:extLst>
              <a:ext uri="{FF2B5EF4-FFF2-40B4-BE49-F238E27FC236}">
                <a16:creationId xmlns:a16="http://schemas.microsoft.com/office/drawing/2014/main" id="{35C91D60-F924-424A-9D89-5419F5CD0647}"/>
              </a:ext>
            </a:extLst>
          </p:cNvPr>
          <p:cNvSpPr txBox="1"/>
          <p:nvPr/>
        </p:nvSpPr>
        <p:spPr>
          <a:xfrm>
            <a:off x="509152" y="1063399"/>
            <a:ext cx="2297498" cy="1392689"/>
          </a:xfrm>
          <a:prstGeom prst="rect">
            <a:avLst/>
          </a:prstGeom>
          <a:noFill/>
        </p:spPr>
        <p:txBody>
          <a:bodyPr wrap="square" rtlCol="0" anchor="t">
            <a:spAutoFit/>
          </a:bodyPr>
          <a:lstStyle/>
          <a:p>
            <a:pPr defTabSz="457189">
              <a:spcAft>
                <a:spcPts val="450"/>
              </a:spcAft>
            </a:pPr>
            <a:r>
              <a:rPr lang="en-US" sz="1200" b="1" dirty="0">
                <a:solidFill>
                  <a:srgbClr val="606060"/>
                </a:solidFill>
                <a:latin typeface="Arial"/>
                <a:ea typeface="ＭＳ Ｐゴシック"/>
                <a:cs typeface="Arial"/>
              </a:rPr>
              <a:t>Baseline Recruitment</a:t>
            </a:r>
          </a:p>
          <a:p>
            <a:pPr marL="285743" indent="-285743" defTabSz="457189">
              <a:spcAft>
                <a:spcPts val="450"/>
              </a:spcAft>
              <a:buFont typeface="Arial" panose="020B0604020202020204" pitchFamily="34" charset="0"/>
              <a:buChar char="•"/>
            </a:pPr>
            <a:r>
              <a:rPr lang="en-US" sz="1200" dirty="0">
                <a:solidFill>
                  <a:srgbClr val="606060"/>
                </a:solidFill>
                <a:latin typeface="Arial"/>
                <a:ea typeface="ＭＳ Ｐゴシック"/>
                <a:cs typeface="Arial"/>
              </a:rPr>
              <a:t>Deidentified data on eligible members/patients </a:t>
            </a:r>
          </a:p>
          <a:p>
            <a:pPr marL="285743" indent="-285743" defTabSz="457189">
              <a:spcAft>
                <a:spcPts val="450"/>
              </a:spcAft>
              <a:buFont typeface="Arial" panose="020B0604020202020204" pitchFamily="34" charset="0"/>
              <a:buChar char="•"/>
            </a:pPr>
            <a:r>
              <a:rPr lang="en-US" sz="1200" dirty="0">
                <a:solidFill>
                  <a:srgbClr val="606060"/>
                </a:solidFill>
                <a:latin typeface="Arial"/>
                <a:ea typeface="ＭＳ Ｐゴシック"/>
                <a:cs typeface="Arial"/>
              </a:rPr>
              <a:t>Verification of consented individuals in MyConnect</a:t>
            </a:r>
          </a:p>
          <a:p>
            <a:pPr marL="285743" indent="-285743" defTabSz="457189">
              <a:spcAft>
                <a:spcPts val="450"/>
              </a:spcAft>
              <a:buFont typeface="Arial" panose="020B0604020202020204" pitchFamily="34" charset="0"/>
              <a:buChar char="•"/>
            </a:pPr>
            <a:r>
              <a:rPr lang="en-US" sz="1200" dirty="0">
                <a:solidFill>
                  <a:srgbClr val="606060"/>
                </a:solidFill>
                <a:latin typeface="Arial"/>
                <a:ea typeface="ＭＳ Ｐゴシック"/>
                <a:cs typeface="Arial"/>
              </a:rPr>
              <a:t>Study activity flags</a:t>
            </a:r>
            <a:endParaRPr lang="en-US" sz="1200" dirty="0">
              <a:solidFill>
                <a:srgbClr val="606060"/>
              </a:solidFill>
              <a:latin typeface="Arial"/>
              <a:cs typeface="Arial"/>
            </a:endParaRPr>
          </a:p>
        </p:txBody>
      </p:sp>
      <p:sp>
        <p:nvSpPr>
          <p:cNvPr id="23" name="TextBox 22">
            <a:extLst>
              <a:ext uri="{FF2B5EF4-FFF2-40B4-BE49-F238E27FC236}">
                <a16:creationId xmlns:a16="http://schemas.microsoft.com/office/drawing/2014/main" id="{21BE082C-6433-44B9-896E-6BB3E7E69A91}"/>
              </a:ext>
            </a:extLst>
          </p:cNvPr>
          <p:cNvSpPr txBox="1"/>
          <p:nvPr/>
        </p:nvSpPr>
        <p:spPr>
          <a:xfrm>
            <a:off x="529603" y="2982485"/>
            <a:ext cx="2277047" cy="1023357"/>
          </a:xfrm>
          <a:prstGeom prst="rect">
            <a:avLst/>
          </a:prstGeom>
          <a:noFill/>
        </p:spPr>
        <p:txBody>
          <a:bodyPr wrap="square" rtlCol="0">
            <a:spAutoFit/>
          </a:bodyPr>
          <a:lstStyle/>
          <a:p>
            <a:pPr defTabSz="457189">
              <a:spcAft>
                <a:spcPts val="450"/>
              </a:spcAft>
            </a:pPr>
            <a:r>
              <a:rPr lang="en-US" sz="1200" b="1" dirty="0">
                <a:solidFill>
                  <a:srgbClr val="606060"/>
                </a:solidFill>
                <a:latin typeface="Arial" panose="020B0604020202020204"/>
              </a:rPr>
              <a:t>Study Services</a:t>
            </a:r>
          </a:p>
          <a:p>
            <a:pPr marL="285743" indent="-285743" defTabSz="457189">
              <a:spcAft>
                <a:spcPts val="450"/>
              </a:spcAft>
              <a:buFont typeface="Arial" panose="020B0604020202020204" pitchFamily="34" charset="0"/>
              <a:buChar char="•"/>
            </a:pPr>
            <a:r>
              <a:rPr lang="en-US" sz="1200" dirty="0">
                <a:solidFill>
                  <a:srgbClr val="606060"/>
                </a:solidFill>
                <a:latin typeface="Arial" panose="020B0604020202020204"/>
              </a:rPr>
              <a:t>Communications, Twilio</a:t>
            </a:r>
          </a:p>
          <a:p>
            <a:pPr marL="285743" indent="-285743" defTabSz="457189">
              <a:spcAft>
                <a:spcPts val="450"/>
              </a:spcAft>
              <a:buFont typeface="Arial" panose="020B0604020202020204" pitchFamily="34" charset="0"/>
              <a:buChar char="•"/>
            </a:pPr>
            <a:r>
              <a:rPr lang="en-US" sz="1200" dirty="0">
                <a:solidFill>
                  <a:srgbClr val="606060"/>
                </a:solidFill>
                <a:latin typeface="Arial" panose="020B0604020202020204"/>
              </a:rPr>
              <a:t>Incentives</a:t>
            </a:r>
          </a:p>
          <a:p>
            <a:pPr marL="285743" indent="-285743" defTabSz="457189">
              <a:spcAft>
                <a:spcPts val="450"/>
              </a:spcAft>
              <a:buFont typeface="Arial" panose="020B0604020202020204" pitchFamily="34" charset="0"/>
              <a:buChar char="•"/>
            </a:pPr>
            <a:r>
              <a:rPr lang="en-US" sz="1200" dirty="0">
                <a:solidFill>
                  <a:srgbClr val="606060"/>
                </a:solidFill>
                <a:latin typeface="Arial" panose="020B0604020202020204"/>
              </a:rPr>
              <a:t>Quest survey tool</a:t>
            </a:r>
            <a:endParaRPr lang="en-US" dirty="0">
              <a:solidFill>
                <a:srgbClr val="606060"/>
              </a:solidFill>
            </a:endParaRPr>
          </a:p>
        </p:txBody>
      </p:sp>
      <p:pic>
        <p:nvPicPr>
          <p:cNvPr id="14" name="Graphic 13" descr="Watch with solid fill">
            <a:extLst>
              <a:ext uri="{FF2B5EF4-FFF2-40B4-BE49-F238E27FC236}">
                <a16:creationId xmlns:a16="http://schemas.microsoft.com/office/drawing/2014/main" id="{9468490F-537C-44C9-AB44-ECD77FD5D0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9257" y="3314134"/>
            <a:ext cx="411117" cy="411117"/>
          </a:xfrm>
          <a:prstGeom prst="rect">
            <a:avLst/>
          </a:prstGeom>
        </p:spPr>
      </p:pic>
      <p:pic>
        <p:nvPicPr>
          <p:cNvPr id="18" name="Graphic 17" descr="Body builder with solid fill">
            <a:extLst>
              <a:ext uri="{FF2B5EF4-FFF2-40B4-BE49-F238E27FC236}">
                <a16:creationId xmlns:a16="http://schemas.microsoft.com/office/drawing/2014/main" id="{5F31D193-9F24-4262-A71A-8022B0E75B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4855" y="3302542"/>
            <a:ext cx="411480" cy="411480"/>
          </a:xfrm>
          <a:prstGeom prst="rect">
            <a:avLst/>
          </a:prstGeom>
        </p:spPr>
      </p:pic>
      <p:pic>
        <p:nvPicPr>
          <p:cNvPr id="25" name="Graphic 24" descr="Lungs with solid fill">
            <a:extLst>
              <a:ext uri="{FF2B5EF4-FFF2-40B4-BE49-F238E27FC236}">
                <a16:creationId xmlns:a16="http://schemas.microsoft.com/office/drawing/2014/main" id="{28404797-A850-4217-964F-D8D6A0E50F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1347" y="3314134"/>
            <a:ext cx="411480" cy="411480"/>
          </a:xfrm>
          <a:prstGeom prst="rect">
            <a:avLst/>
          </a:prstGeom>
        </p:spPr>
      </p:pic>
      <p:pic>
        <p:nvPicPr>
          <p:cNvPr id="27" name="Graphic 26" descr="Heart organ with solid fill">
            <a:extLst>
              <a:ext uri="{FF2B5EF4-FFF2-40B4-BE49-F238E27FC236}">
                <a16:creationId xmlns:a16="http://schemas.microsoft.com/office/drawing/2014/main" id="{7307ABFC-6DF8-41A5-8B1C-9EB55666BD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43391" y="3314497"/>
            <a:ext cx="411480" cy="411480"/>
          </a:xfrm>
          <a:prstGeom prst="rect">
            <a:avLst/>
          </a:prstGeom>
        </p:spPr>
      </p:pic>
      <p:pic>
        <p:nvPicPr>
          <p:cNvPr id="29" name="Graphic 28" descr="Business Growth with solid fill">
            <a:extLst>
              <a:ext uri="{FF2B5EF4-FFF2-40B4-BE49-F238E27FC236}">
                <a16:creationId xmlns:a16="http://schemas.microsoft.com/office/drawing/2014/main" id="{B0796703-F050-4D4B-BC2D-74B639C700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63274" y="906047"/>
            <a:ext cx="411480" cy="411480"/>
          </a:xfrm>
          <a:prstGeom prst="rect">
            <a:avLst/>
          </a:prstGeom>
        </p:spPr>
      </p:pic>
      <p:pic>
        <p:nvPicPr>
          <p:cNvPr id="33" name="Graphic 32" descr="Smart Phone with solid fill">
            <a:extLst>
              <a:ext uri="{FF2B5EF4-FFF2-40B4-BE49-F238E27FC236}">
                <a16:creationId xmlns:a16="http://schemas.microsoft.com/office/drawing/2014/main" id="{FFE244F4-9E4C-4E59-9906-ED4ABE7A46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43931" y="2833892"/>
            <a:ext cx="411480" cy="411480"/>
          </a:xfrm>
          <a:prstGeom prst="rect">
            <a:avLst/>
          </a:prstGeom>
        </p:spPr>
      </p:pic>
      <p:pic>
        <p:nvPicPr>
          <p:cNvPr id="35" name="Graphic 34" descr="Credit card outline">
            <a:extLst>
              <a:ext uri="{FF2B5EF4-FFF2-40B4-BE49-F238E27FC236}">
                <a16:creationId xmlns:a16="http://schemas.microsoft.com/office/drawing/2014/main" id="{3E724B81-4A7E-4AEC-941F-B27A7DFD5F3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99368" y="2866040"/>
            <a:ext cx="411480" cy="411480"/>
          </a:xfrm>
          <a:prstGeom prst="rect">
            <a:avLst/>
          </a:prstGeom>
        </p:spPr>
      </p:pic>
      <p:pic>
        <p:nvPicPr>
          <p:cNvPr id="37" name="Graphic 36" descr="Network with solid fill">
            <a:extLst>
              <a:ext uri="{FF2B5EF4-FFF2-40B4-BE49-F238E27FC236}">
                <a16:creationId xmlns:a16="http://schemas.microsoft.com/office/drawing/2014/main" id="{4D2224AD-1022-495D-8D98-9D4A3CB9DE6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92256" y="975933"/>
            <a:ext cx="411480" cy="411480"/>
          </a:xfrm>
          <a:prstGeom prst="rect">
            <a:avLst/>
          </a:prstGeom>
        </p:spPr>
      </p:pic>
    </p:spTree>
    <p:extLst>
      <p:ext uri="{BB962C8B-B14F-4D97-AF65-F5344CB8AC3E}">
        <p14:creationId xmlns:p14="http://schemas.microsoft.com/office/powerpoint/2010/main" val="1976446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67F24-3EC4-434E-9EAC-D2057F870507}"/>
              </a:ext>
            </a:extLst>
          </p:cNvPr>
          <p:cNvSpPr>
            <a:spLocks noGrp="1"/>
          </p:cNvSpPr>
          <p:nvPr>
            <p:ph type="title"/>
          </p:nvPr>
        </p:nvSpPr>
        <p:spPr/>
        <p:txBody>
          <a:bodyPr/>
          <a:lstStyle/>
          <a:p>
            <a:r>
              <a:rPr lang="en-US" dirty="0"/>
              <a:t>Quest provides open-source code to render surveys into MyConnect and capture data into </a:t>
            </a:r>
            <a:r>
              <a:rPr lang="en-US" dirty="0" err="1"/>
              <a:t>Connect’s</a:t>
            </a:r>
            <a:r>
              <a:rPr lang="en-US" dirty="0"/>
              <a:t> backend data</a:t>
            </a:r>
          </a:p>
        </p:txBody>
      </p:sp>
      <p:pic>
        <p:nvPicPr>
          <p:cNvPr id="3" name="Picture 2">
            <a:extLst>
              <a:ext uri="{FF2B5EF4-FFF2-40B4-BE49-F238E27FC236}">
                <a16:creationId xmlns:a16="http://schemas.microsoft.com/office/drawing/2014/main" id="{A6A28787-BC83-4763-A5B4-C0823E4750C2}"/>
              </a:ext>
            </a:extLst>
          </p:cNvPr>
          <p:cNvPicPr>
            <a:picLocks noChangeAspect="1"/>
          </p:cNvPicPr>
          <p:nvPr/>
        </p:nvPicPr>
        <p:blipFill>
          <a:blip r:embed="rId2"/>
          <a:stretch>
            <a:fillRect/>
          </a:stretch>
        </p:blipFill>
        <p:spPr>
          <a:xfrm>
            <a:off x="718457" y="1084233"/>
            <a:ext cx="5445637" cy="3722724"/>
          </a:xfrm>
          <a:prstGeom prst="rect">
            <a:avLst/>
          </a:prstGeom>
        </p:spPr>
      </p:pic>
      <p:pic>
        <p:nvPicPr>
          <p:cNvPr id="4" name="Picture 3">
            <a:extLst>
              <a:ext uri="{FF2B5EF4-FFF2-40B4-BE49-F238E27FC236}">
                <a16:creationId xmlns:a16="http://schemas.microsoft.com/office/drawing/2014/main" id="{056ADF7A-3F4E-4EC7-9295-AE18304FD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451" y="1818419"/>
            <a:ext cx="3093156" cy="2017149"/>
          </a:xfrm>
          <a:prstGeom prst="rect">
            <a:avLst/>
          </a:prstGeom>
          <a:ln>
            <a:solidFill>
              <a:schemeClr val="accent2"/>
            </a:solidFill>
          </a:ln>
        </p:spPr>
      </p:pic>
      <p:cxnSp>
        <p:nvCxnSpPr>
          <p:cNvPr id="6" name="Straight Arrow Connector 5">
            <a:extLst>
              <a:ext uri="{FF2B5EF4-FFF2-40B4-BE49-F238E27FC236}">
                <a16:creationId xmlns:a16="http://schemas.microsoft.com/office/drawing/2014/main" id="{6E10BA1D-A402-4D0D-83F7-327E00EE465A}"/>
              </a:ext>
            </a:extLst>
          </p:cNvPr>
          <p:cNvCxnSpPr/>
          <p:nvPr/>
        </p:nvCxnSpPr>
        <p:spPr>
          <a:xfrm>
            <a:off x="4049485" y="2941490"/>
            <a:ext cx="228600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nvGrpSpPr>
          <p:cNvPr id="8" name="Group 7">
            <a:extLst>
              <a:ext uri="{FF2B5EF4-FFF2-40B4-BE49-F238E27FC236}">
                <a16:creationId xmlns:a16="http://schemas.microsoft.com/office/drawing/2014/main" id="{FFDA756B-F980-42B7-8241-2CE04238764F}"/>
              </a:ext>
            </a:extLst>
          </p:cNvPr>
          <p:cNvGrpSpPr/>
          <p:nvPr/>
        </p:nvGrpSpPr>
        <p:grpSpPr>
          <a:xfrm>
            <a:off x="7792534" y="3292848"/>
            <a:ext cx="1036948" cy="1195759"/>
            <a:chOff x="8382916" y="2877373"/>
            <a:chExt cx="2085174" cy="3621398"/>
          </a:xfrm>
        </p:grpSpPr>
        <p:sp>
          <p:nvSpPr>
            <p:cNvPr id="11" name="Can 7">
              <a:extLst>
                <a:ext uri="{FF2B5EF4-FFF2-40B4-BE49-F238E27FC236}">
                  <a16:creationId xmlns:a16="http://schemas.microsoft.com/office/drawing/2014/main" id="{F9D2533C-EB6D-48AD-BB13-35B53B27CAF1}"/>
                </a:ext>
              </a:extLst>
            </p:cNvPr>
            <p:cNvSpPr/>
            <p:nvPr/>
          </p:nvSpPr>
          <p:spPr>
            <a:xfrm>
              <a:off x="8382916" y="4192264"/>
              <a:ext cx="2085174" cy="2306507"/>
            </a:xfrm>
            <a:prstGeom prst="can">
              <a:avLst/>
            </a:prstGeom>
            <a:solidFill>
              <a:schemeClr val="bg2"/>
            </a:solidFill>
            <a:ln>
              <a:solidFill>
                <a:srgbClr val="2A72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ea typeface="+mn-ea"/>
                <a:cs typeface="+mn-cs"/>
              </a:endParaRPr>
            </a:p>
          </p:txBody>
        </p:sp>
        <p:sp>
          <p:nvSpPr>
            <p:cNvPr id="10" name="Can 6">
              <a:extLst>
                <a:ext uri="{FF2B5EF4-FFF2-40B4-BE49-F238E27FC236}">
                  <a16:creationId xmlns:a16="http://schemas.microsoft.com/office/drawing/2014/main" id="{6DAF426E-1BEE-4A0C-AEEE-F5DB251B71E6}"/>
                </a:ext>
              </a:extLst>
            </p:cNvPr>
            <p:cNvSpPr/>
            <p:nvPr/>
          </p:nvSpPr>
          <p:spPr>
            <a:xfrm>
              <a:off x="8382916" y="2877373"/>
              <a:ext cx="2085174" cy="1849161"/>
            </a:xfrm>
            <a:prstGeom prst="can">
              <a:avLst>
                <a:gd name="adj" fmla="val 28532"/>
              </a:avLst>
            </a:prstGeom>
            <a:solidFill>
              <a:srgbClr val="2A72A5">
                <a:alpha val="96000"/>
              </a:srgbClr>
            </a:solidFill>
            <a:ln>
              <a:solidFill>
                <a:srgbClr val="2A72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ea typeface="+mn-ea"/>
                  <a:cs typeface="+mn-cs"/>
                </a:rPr>
                <a:t>NCI/DCEG</a:t>
              </a:r>
            </a:p>
          </p:txBody>
        </p:sp>
        <p:pic>
          <p:nvPicPr>
            <p:cNvPr id="9" name="Picture 8">
              <a:extLst>
                <a:ext uri="{FF2B5EF4-FFF2-40B4-BE49-F238E27FC236}">
                  <a16:creationId xmlns:a16="http://schemas.microsoft.com/office/drawing/2014/main" id="{DEDDBC34-08B5-44F3-9762-86D736E4D089}"/>
                </a:ext>
              </a:extLst>
            </p:cNvPr>
            <p:cNvPicPr>
              <a:picLocks noChangeAspect="1"/>
            </p:cNvPicPr>
            <p:nvPr/>
          </p:nvPicPr>
          <p:blipFill>
            <a:blip r:embed="rId4"/>
            <a:stretch>
              <a:fillRect/>
            </a:stretch>
          </p:blipFill>
          <p:spPr>
            <a:xfrm>
              <a:off x="8949860" y="5120821"/>
              <a:ext cx="951285" cy="951284"/>
            </a:xfrm>
            <a:prstGeom prst="rect">
              <a:avLst/>
            </a:prstGeom>
          </p:spPr>
        </p:pic>
      </p:grpSp>
      <p:cxnSp>
        <p:nvCxnSpPr>
          <p:cNvPr id="16" name="Straight Arrow Connector 15">
            <a:extLst>
              <a:ext uri="{FF2B5EF4-FFF2-40B4-BE49-F238E27FC236}">
                <a16:creationId xmlns:a16="http://schemas.microsoft.com/office/drawing/2014/main" id="{5CB9DB0F-A852-4212-84A7-3FB11D3BF96E}"/>
              </a:ext>
            </a:extLst>
          </p:cNvPr>
          <p:cNvCxnSpPr>
            <a:cxnSpLocks/>
          </p:cNvCxnSpPr>
          <p:nvPr/>
        </p:nvCxnSpPr>
        <p:spPr>
          <a:xfrm>
            <a:off x="7196286" y="3512644"/>
            <a:ext cx="737217" cy="71645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9" name="TextBox 18">
            <a:extLst>
              <a:ext uri="{FF2B5EF4-FFF2-40B4-BE49-F238E27FC236}">
                <a16:creationId xmlns:a16="http://schemas.microsoft.com/office/drawing/2014/main" id="{075DF719-EDED-4E8F-8769-161464677552}"/>
              </a:ext>
            </a:extLst>
          </p:cNvPr>
          <p:cNvSpPr txBox="1"/>
          <p:nvPr/>
        </p:nvSpPr>
        <p:spPr>
          <a:xfrm>
            <a:off x="355445" y="4802053"/>
            <a:ext cx="6038581" cy="307777"/>
          </a:xfrm>
          <a:prstGeom prst="rect">
            <a:avLst/>
          </a:prstGeom>
          <a:noFill/>
        </p:spPr>
        <p:txBody>
          <a:bodyPr wrap="square">
            <a:spAutoFit/>
          </a:bodyPr>
          <a:lstStyle/>
          <a:p>
            <a:r>
              <a:rPr lang="en-US" sz="1400" dirty="0"/>
              <a:t>Open-source code available at https://github.com/episphere/quest</a:t>
            </a:r>
          </a:p>
        </p:txBody>
      </p:sp>
    </p:spTree>
    <p:extLst>
      <p:ext uri="{BB962C8B-B14F-4D97-AF65-F5344CB8AC3E}">
        <p14:creationId xmlns:p14="http://schemas.microsoft.com/office/powerpoint/2010/main" val="4287972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1CE3-5A69-4FB4-9F9E-A729A4288F85}"/>
              </a:ext>
            </a:extLst>
          </p:cNvPr>
          <p:cNvSpPr>
            <a:spLocks noGrp="1"/>
          </p:cNvSpPr>
          <p:nvPr>
            <p:ph type="ctrTitle"/>
          </p:nvPr>
        </p:nvSpPr>
        <p:spPr/>
        <p:txBody>
          <a:bodyPr/>
          <a:lstStyle/>
          <a:p>
            <a:r>
              <a:rPr lang="en-US" dirty="0">
                <a:cs typeface="Calibri Light" panose="020F0302020204030204" pitchFamily="34" charset="0"/>
              </a:rPr>
              <a:t>Governance &amp; Organizational Structure</a:t>
            </a:r>
          </a:p>
        </p:txBody>
      </p:sp>
      <p:sp>
        <p:nvSpPr>
          <p:cNvPr id="4" name="Subtitle 3">
            <a:extLst>
              <a:ext uri="{FF2B5EF4-FFF2-40B4-BE49-F238E27FC236}">
                <a16:creationId xmlns:a16="http://schemas.microsoft.com/office/drawing/2014/main" id="{50501AAC-BFEF-44A1-8B3C-571E41E2C0D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121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1CE3-5A69-4FB4-9F9E-A729A4288F85}"/>
              </a:ext>
            </a:extLst>
          </p:cNvPr>
          <p:cNvSpPr>
            <a:spLocks noGrp="1"/>
          </p:cNvSpPr>
          <p:nvPr>
            <p:ph type="ctrTitle"/>
          </p:nvPr>
        </p:nvSpPr>
        <p:spPr>
          <a:xfrm>
            <a:off x="2133600" y="1708510"/>
            <a:ext cx="6324599" cy="1371600"/>
          </a:xfrm>
        </p:spPr>
        <p:txBody>
          <a:bodyPr/>
          <a:lstStyle/>
          <a:p>
            <a:r>
              <a:rPr lang="en-US" dirty="0"/>
              <a:t>Cohort Study Design Overview</a:t>
            </a:r>
          </a:p>
        </p:txBody>
      </p:sp>
      <p:sp>
        <p:nvSpPr>
          <p:cNvPr id="4" name="Subtitle 3">
            <a:extLst>
              <a:ext uri="{FF2B5EF4-FFF2-40B4-BE49-F238E27FC236}">
                <a16:creationId xmlns:a16="http://schemas.microsoft.com/office/drawing/2014/main" id="{7DD16322-D8E3-4794-9AAD-46EE630DA8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07822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0B530963-1D9D-4B79-85A7-1B9D79E4B349}"/>
              </a:ext>
            </a:extLst>
          </p:cNvPr>
          <p:cNvSpPr txBox="1"/>
          <p:nvPr/>
        </p:nvSpPr>
        <p:spPr>
          <a:xfrm>
            <a:off x="4816625" y="782973"/>
            <a:ext cx="3870172" cy="307777"/>
          </a:xfrm>
          <a:prstGeom prst="rect">
            <a:avLst/>
          </a:prstGeom>
          <a:noFill/>
        </p:spPr>
        <p:txBody>
          <a:bodyPr wrap="square" lIns="0" rIns="0" rtlCol="0">
            <a:spAutoFit/>
          </a:bodyPr>
          <a:lstStyle/>
          <a:p>
            <a:pPr algn="ctr" defTabSz="685783"/>
            <a:r>
              <a:rPr lang="en-US" sz="1400" b="1" dirty="0">
                <a:solidFill>
                  <a:srgbClr val="606060"/>
                </a:solidFill>
                <a:latin typeface="Arial" panose="020B0604020202020204" pitchFamily="34" charset="0"/>
                <a:cs typeface="Arial" panose="020B0604020202020204" pitchFamily="34" charset="0"/>
              </a:rPr>
              <a:t>External Advisory and Review Groups</a:t>
            </a:r>
          </a:p>
        </p:txBody>
      </p:sp>
      <p:sp>
        <p:nvSpPr>
          <p:cNvPr id="48" name="TextBox 47">
            <a:extLst>
              <a:ext uri="{FF2B5EF4-FFF2-40B4-BE49-F238E27FC236}">
                <a16:creationId xmlns:a16="http://schemas.microsoft.com/office/drawing/2014/main" id="{B4AE517C-8998-4B85-A64B-9E647CFB375D}"/>
              </a:ext>
            </a:extLst>
          </p:cNvPr>
          <p:cNvSpPr txBox="1"/>
          <p:nvPr/>
        </p:nvSpPr>
        <p:spPr>
          <a:xfrm>
            <a:off x="457200" y="782973"/>
            <a:ext cx="3934176" cy="307777"/>
          </a:xfrm>
          <a:prstGeom prst="rect">
            <a:avLst/>
          </a:prstGeom>
          <a:noFill/>
        </p:spPr>
        <p:txBody>
          <a:bodyPr wrap="square" lIns="0" rIns="0" rtlCol="0">
            <a:spAutoFit/>
          </a:bodyPr>
          <a:lstStyle/>
          <a:p>
            <a:pPr algn="ctr" defTabSz="685783"/>
            <a:r>
              <a:rPr lang="en-US" sz="1400" b="1" dirty="0">
                <a:solidFill>
                  <a:srgbClr val="606060"/>
                </a:solidFill>
                <a:latin typeface="Arial" panose="020B0604020202020204" pitchFamily="34" charset="0"/>
                <a:cs typeface="Arial" panose="020B0604020202020204" pitchFamily="34" charset="0"/>
              </a:rPr>
              <a:t>Connect Leadership and Coordinating Center</a:t>
            </a:r>
          </a:p>
        </p:txBody>
      </p:sp>
      <p:sp>
        <p:nvSpPr>
          <p:cNvPr id="21" name="Title 20">
            <a:extLst>
              <a:ext uri="{FF2B5EF4-FFF2-40B4-BE49-F238E27FC236}">
                <a16:creationId xmlns:a16="http://schemas.microsoft.com/office/drawing/2014/main" id="{EF21C6DC-70F8-4071-9E84-E3110F6E2349}"/>
              </a:ext>
            </a:extLst>
          </p:cNvPr>
          <p:cNvSpPr>
            <a:spLocks noGrp="1"/>
          </p:cNvSpPr>
          <p:nvPr>
            <p:ph type="title"/>
          </p:nvPr>
        </p:nvSpPr>
        <p:spPr/>
        <p:txBody>
          <a:bodyPr>
            <a:normAutofit/>
          </a:bodyPr>
          <a:lstStyle/>
          <a:p>
            <a:r>
              <a:rPr lang="en-US" dirty="0">
                <a:latin typeface="+mn-lt"/>
              </a:rPr>
              <a:t>Connect Governance</a:t>
            </a:r>
          </a:p>
        </p:txBody>
      </p:sp>
      <p:cxnSp>
        <p:nvCxnSpPr>
          <p:cNvPr id="18" name="Straight Connector 17">
            <a:extLst>
              <a:ext uri="{FF2B5EF4-FFF2-40B4-BE49-F238E27FC236}">
                <a16:creationId xmlns:a16="http://schemas.microsoft.com/office/drawing/2014/main" id="{7E481EFE-98B1-A54D-B7C8-1105CE62B89F}"/>
              </a:ext>
            </a:extLst>
          </p:cNvPr>
          <p:cNvCxnSpPr>
            <a:cxnSpLocks/>
          </p:cNvCxnSpPr>
          <p:nvPr/>
        </p:nvCxnSpPr>
        <p:spPr>
          <a:xfrm>
            <a:off x="2424288" y="1665738"/>
            <a:ext cx="0" cy="1362146"/>
          </a:xfrm>
          <a:prstGeom prst="line">
            <a:avLst/>
          </a:prstGeom>
          <a:ln w="38100" cap="sq">
            <a:solidFill>
              <a:srgbClr val="60606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D7AD197-4026-1044-9790-4CE42C066108}"/>
              </a:ext>
            </a:extLst>
          </p:cNvPr>
          <p:cNvCxnSpPr>
            <a:cxnSpLocks/>
          </p:cNvCxnSpPr>
          <p:nvPr/>
        </p:nvCxnSpPr>
        <p:spPr>
          <a:xfrm>
            <a:off x="4604002" y="1690942"/>
            <a:ext cx="1570128" cy="0"/>
          </a:xfrm>
          <a:prstGeom prst="line">
            <a:avLst/>
          </a:prstGeom>
          <a:ln w="38100" cap="sq">
            <a:solidFill>
              <a:srgbClr val="60606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DC37681-D7DC-E342-8CF7-C3CD69AEF044}"/>
              </a:ext>
            </a:extLst>
          </p:cNvPr>
          <p:cNvCxnSpPr>
            <a:cxnSpLocks/>
          </p:cNvCxnSpPr>
          <p:nvPr/>
        </p:nvCxnSpPr>
        <p:spPr>
          <a:xfrm>
            <a:off x="4604002" y="2963548"/>
            <a:ext cx="1570128" cy="0"/>
          </a:xfrm>
          <a:prstGeom prst="line">
            <a:avLst/>
          </a:prstGeom>
          <a:ln w="38100" cap="sq">
            <a:solidFill>
              <a:srgbClr val="60606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1C35E41-34AA-7D4C-B12F-8912AF5139A7}"/>
              </a:ext>
            </a:extLst>
          </p:cNvPr>
          <p:cNvCxnSpPr>
            <a:cxnSpLocks/>
          </p:cNvCxnSpPr>
          <p:nvPr/>
        </p:nvCxnSpPr>
        <p:spPr>
          <a:xfrm>
            <a:off x="4604002" y="1601402"/>
            <a:ext cx="0" cy="1362146"/>
          </a:xfrm>
          <a:prstGeom prst="line">
            <a:avLst/>
          </a:prstGeom>
          <a:ln w="38100" cap="sq">
            <a:solidFill>
              <a:srgbClr val="60606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8A41274-1B2B-AE40-81F1-B9E8DBCF8FB8}"/>
              </a:ext>
            </a:extLst>
          </p:cNvPr>
          <p:cNvCxnSpPr>
            <a:cxnSpLocks/>
          </p:cNvCxnSpPr>
          <p:nvPr/>
        </p:nvCxnSpPr>
        <p:spPr>
          <a:xfrm>
            <a:off x="3893024" y="1601402"/>
            <a:ext cx="710978" cy="0"/>
          </a:xfrm>
          <a:prstGeom prst="line">
            <a:avLst/>
          </a:prstGeom>
          <a:ln w="38100" cap="sq">
            <a:solidFill>
              <a:srgbClr val="60606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0B6790A-F5DC-2B4B-86F4-7384987A4851}"/>
              </a:ext>
            </a:extLst>
          </p:cNvPr>
          <p:cNvCxnSpPr>
            <a:cxnSpLocks/>
          </p:cNvCxnSpPr>
          <p:nvPr/>
        </p:nvCxnSpPr>
        <p:spPr>
          <a:xfrm>
            <a:off x="4604002" y="4236152"/>
            <a:ext cx="1570128" cy="0"/>
          </a:xfrm>
          <a:prstGeom prst="line">
            <a:avLst/>
          </a:prstGeom>
          <a:ln w="38100" cap="sq">
            <a:solidFill>
              <a:srgbClr val="60606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86C543D-13EA-3C42-B0FA-33C96ADA8717}"/>
              </a:ext>
            </a:extLst>
          </p:cNvPr>
          <p:cNvCxnSpPr>
            <a:cxnSpLocks/>
          </p:cNvCxnSpPr>
          <p:nvPr/>
        </p:nvCxnSpPr>
        <p:spPr>
          <a:xfrm>
            <a:off x="4604002" y="3504947"/>
            <a:ext cx="0" cy="722074"/>
          </a:xfrm>
          <a:prstGeom prst="line">
            <a:avLst/>
          </a:prstGeom>
          <a:ln w="38100" cap="sq">
            <a:solidFill>
              <a:srgbClr val="60606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3FF132A-BF9E-9044-B3EB-51ED086E5F12}"/>
              </a:ext>
            </a:extLst>
          </p:cNvPr>
          <p:cNvCxnSpPr>
            <a:cxnSpLocks/>
          </p:cNvCxnSpPr>
          <p:nvPr/>
        </p:nvCxnSpPr>
        <p:spPr>
          <a:xfrm>
            <a:off x="3893024" y="3504947"/>
            <a:ext cx="710978" cy="0"/>
          </a:xfrm>
          <a:prstGeom prst="line">
            <a:avLst/>
          </a:prstGeom>
          <a:ln w="38100" cap="sq">
            <a:solidFill>
              <a:srgbClr val="606060"/>
            </a:solidFill>
          </a:ln>
          <a:effectLst/>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2D1FD8F0-2719-4B3B-98EC-52C57A25F622}"/>
              </a:ext>
            </a:extLst>
          </p:cNvPr>
          <p:cNvSpPr/>
          <p:nvPr/>
        </p:nvSpPr>
        <p:spPr>
          <a:xfrm>
            <a:off x="457200" y="1132365"/>
            <a:ext cx="3934176" cy="938075"/>
          </a:xfrm>
          <a:prstGeom prst="roundRect">
            <a:avLst/>
          </a:prstGeom>
          <a:solidFill>
            <a:srgbClr val="606060"/>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40" rIns="91440" rtlCol="0" anchor="ctr"/>
          <a:lstStyle/>
          <a:p>
            <a:pPr algn="ctr" defTabSz="685783">
              <a:spcAft>
                <a:spcPts val="300"/>
              </a:spcAft>
            </a:pPr>
            <a:r>
              <a:rPr lang="en-US" b="1" dirty="0">
                <a:solidFill>
                  <a:schemeClr val="bg1"/>
                </a:solidFill>
                <a:latin typeface="Arial Black" panose="020B0604020202020204" pitchFamily="34" charset="0"/>
                <a:cs typeface="Arial Black" panose="020B0604020202020204" pitchFamily="34" charset="0"/>
              </a:rPr>
              <a:t>Governing Board</a:t>
            </a:r>
          </a:p>
          <a:p>
            <a:pPr algn="ctr" defTabSz="685783">
              <a:spcAft>
                <a:spcPts val="300"/>
              </a:spcAft>
            </a:pPr>
            <a:r>
              <a:rPr lang="en-US" sz="1400" b="1" dirty="0">
                <a:solidFill>
                  <a:schemeClr val="accent3">
                    <a:lumMod val="20000"/>
                    <a:lumOff val="80000"/>
                  </a:schemeClr>
                </a:solidFill>
                <a:latin typeface="Arial" panose="020B0604020202020204" pitchFamily="34" charset="0"/>
                <a:cs typeface="Arial" panose="020B0604020202020204" pitchFamily="34" charset="0"/>
              </a:rPr>
              <a:t>Stephen Chanock (Chair)</a:t>
            </a:r>
          </a:p>
        </p:txBody>
      </p:sp>
      <p:sp>
        <p:nvSpPr>
          <p:cNvPr id="6" name="Rectangle: Rounded Corners 5">
            <a:extLst>
              <a:ext uri="{FF2B5EF4-FFF2-40B4-BE49-F238E27FC236}">
                <a16:creationId xmlns:a16="http://schemas.microsoft.com/office/drawing/2014/main" id="{639E0116-F1DC-44C7-AE20-EC46B3903A3D}"/>
              </a:ext>
            </a:extLst>
          </p:cNvPr>
          <p:cNvSpPr/>
          <p:nvPr/>
        </p:nvSpPr>
        <p:spPr>
          <a:xfrm>
            <a:off x="4816628" y="3654981"/>
            <a:ext cx="3870172" cy="1162344"/>
          </a:xfrm>
          <a:prstGeom prst="roundRect">
            <a:avLst/>
          </a:prstGeom>
          <a:solidFill>
            <a:srgbClr val="319FBE"/>
          </a:solidFill>
          <a:ln>
            <a:noFill/>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685783">
              <a:lnSpc>
                <a:spcPts val="1400"/>
              </a:lnSpc>
              <a:spcAft>
                <a:spcPts val="300"/>
              </a:spcAft>
            </a:pPr>
            <a:r>
              <a:rPr lang="en-US" sz="1400" b="1" dirty="0">
                <a:solidFill>
                  <a:prstClr val="white"/>
                </a:solidFill>
                <a:latin typeface="Arial" panose="020B0604020202020204" pitchFamily="34" charset="0"/>
                <a:cs typeface="Arial" panose="020B0604020202020204" pitchFamily="34" charset="0"/>
              </a:rPr>
              <a:t>Participant Advisory Board (PAB)</a:t>
            </a:r>
          </a:p>
        </p:txBody>
      </p:sp>
      <p:sp>
        <p:nvSpPr>
          <p:cNvPr id="27" name="Rectangle: Rounded Corners 26">
            <a:extLst>
              <a:ext uri="{FF2B5EF4-FFF2-40B4-BE49-F238E27FC236}">
                <a16:creationId xmlns:a16="http://schemas.microsoft.com/office/drawing/2014/main" id="{9426AF5B-6B95-4711-A369-84D59E46E373}"/>
              </a:ext>
            </a:extLst>
          </p:cNvPr>
          <p:cNvSpPr/>
          <p:nvPr/>
        </p:nvSpPr>
        <p:spPr>
          <a:xfrm>
            <a:off x="4816627" y="1109771"/>
            <a:ext cx="3870164" cy="1162344"/>
          </a:xfrm>
          <a:prstGeom prst="roundRect">
            <a:avLst/>
          </a:prstGeom>
          <a:solidFill>
            <a:srgbClr val="319FBE"/>
          </a:solidFill>
          <a:ln>
            <a:noFill/>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685783">
              <a:lnSpc>
                <a:spcPts val="1400"/>
              </a:lnSpc>
              <a:spcAft>
                <a:spcPts val="300"/>
              </a:spcAft>
            </a:pPr>
            <a:r>
              <a:rPr lang="en-US" sz="1400" b="1" dirty="0">
                <a:solidFill>
                  <a:prstClr val="white"/>
                </a:solidFill>
                <a:latin typeface="Arial" panose="020B0604020202020204" pitchFamily="34" charset="0"/>
                <a:cs typeface="Arial" panose="020B0604020202020204" pitchFamily="34" charset="0"/>
              </a:rPr>
              <a:t>International Scientific Advisory Board</a:t>
            </a:r>
          </a:p>
          <a:p>
            <a:pPr algn="ctr" defTabSz="685783">
              <a:lnSpc>
                <a:spcPts val="1400"/>
              </a:lnSpc>
              <a:spcAft>
                <a:spcPts val="300"/>
              </a:spcAft>
            </a:pPr>
            <a:r>
              <a:rPr lang="en-US" sz="1200" dirty="0">
                <a:solidFill>
                  <a:schemeClr val="accent3">
                    <a:lumMod val="20000"/>
                    <a:lumOff val="80000"/>
                  </a:schemeClr>
                </a:solidFill>
                <a:latin typeface="Arial" panose="020B0604020202020204" pitchFamily="34" charset="0"/>
                <a:cs typeface="Arial" panose="020B0604020202020204" pitchFamily="34" charset="0"/>
              </a:rPr>
              <a:t>Naomi Allen, Eric Boerwinkle, Julie </a:t>
            </a:r>
            <a:r>
              <a:rPr lang="en-US" sz="1200" dirty="0" err="1">
                <a:solidFill>
                  <a:schemeClr val="accent3">
                    <a:lumMod val="20000"/>
                    <a:lumOff val="80000"/>
                  </a:schemeClr>
                </a:solidFill>
                <a:latin typeface="Arial" panose="020B0604020202020204" pitchFamily="34" charset="0"/>
                <a:cs typeface="Arial" panose="020B0604020202020204" pitchFamily="34" charset="0"/>
              </a:rPr>
              <a:t>Buring</a:t>
            </a:r>
            <a:r>
              <a:rPr lang="en-US" sz="1200" dirty="0">
                <a:solidFill>
                  <a:schemeClr val="accent3">
                    <a:lumMod val="20000"/>
                    <a:lumOff val="80000"/>
                  </a:schemeClr>
                </a:solidFill>
                <a:latin typeface="Arial" panose="020B0604020202020204" pitchFamily="34" charset="0"/>
                <a:cs typeface="Arial" panose="020B0604020202020204" pitchFamily="34" charset="0"/>
              </a:rPr>
              <a:t>, Chris Haiman, David Hunter, Roger Milne, Alpa Patel</a:t>
            </a:r>
          </a:p>
        </p:txBody>
      </p:sp>
      <p:sp>
        <p:nvSpPr>
          <p:cNvPr id="47" name="Rectangle: Rounded Corners 46">
            <a:extLst>
              <a:ext uri="{FF2B5EF4-FFF2-40B4-BE49-F238E27FC236}">
                <a16:creationId xmlns:a16="http://schemas.microsoft.com/office/drawing/2014/main" id="{D6212448-672A-4DD9-A10A-889725D39B13}"/>
              </a:ext>
            </a:extLst>
          </p:cNvPr>
          <p:cNvSpPr/>
          <p:nvPr/>
        </p:nvSpPr>
        <p:spPr>
          <a:xfrm>
            <a:off x="4816627" y="2382377"/>
            <a:ext cx="3870160" cy="1162344"/>
          </a:xfrm>
          <a:prstGeom prst="roundRect">
            <a:avLst/>
          </a:prstGeom>
          <a:solidFill>
            <a:srgbClr val="319FBE"/>
          </a:solidFill>
          <a:ln>
            <a:noFill/>
          </a:ln>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defTabSz="685783">
              <a:lnSpc>
                <a:spcPts val="1400"/>
              </a:lnSpc>
              <a:spcAft>
                <a:spcPts val="300"/>
              </a:spcAft>
            </a:pPr>
            <a:r>
              <a:rPr lang="en-US" sz="1400" b="1" dirty="0">
                <a:solidFill>
                  <a:prstClr val="white"/>
                </a:solidFill>
                <a:latin typeface="Arial" panose="020B0604020202020204" pitchFamily="34" charset="0"/>
                <a:cs typeface="Arial" panose="020B0604020202020204" pitchFamily="34" charset="0"/>
              </a:rPr>
              <a:t>National Cancer Institute (NCI) Board of Scientific Counselors (BSC) – Clinical Sciences and Epidemiology</a:t>
            </a:r>
          </a:p>
        </p:txBody>
      </p:sp>
      <p:sp>
        <p:nvSpPr>
          <p:cNvPr id="42" name="Rectangle: Rounded Corners 3">
            <a:extLst>
              <a:ext uri="{FF2B5EF4-FFF2-40B4-BE49-F238E27FC236}">
                <a16:creationId xmlns:a16="http://schemas.microsoft.com/office/drawing/2014/main" id="{D0B3624E-D435-3D4E-8AF9-4CFB7A8BDC12}"/>
              </a:ext>
            </a:extLst>
          </p:cNvPr>
          <p:cNvSpPr/>
          <p:nvPr/>
        </p:nvSpPr>
        <p:spPr>
          <a:xfrm>
            <a:off x="457203" y="2192567"/>
            <a:ext cx="3934176" cy="2624760"/>
          </a:xfrm>
          <a:prstGeom prst="roundRect">
            <a:avLst>
              <a:gd name="adj" fmla="val 6664"/>
            </a:avLst>
          </a:prstGeom>
          <a:solidFill>
            <a:srgbClr val="2A72A5"/>
          </a:solidFill>
          <a:ln>
            <a:solidFill>
              <a:srgbClr val="2A72A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783"/>
            <a:r>
              <a:rPr lang="en-US" b="1" dirty="0">
                <a:solidFill>
                  <a:prstClr val="white"/>
                </a:solidFill>
                <a:latin typeface="Arial Black" panose="020B0604020202020204" pitchFamily="34" charset="0"/>
                <a:cs typeface="Arial Black" panose="020B0604020202020204" pitchFamily="34" charset="0"/>
              </a:rPr>
              <a:t>Executive Leadership</a:t>
            </a:r>
            <a:endParaRPr lang="en-US" b="1" dirty="0">
              <a:solidFill>
                <a:prstClr val="white"/>
              </a:solidFill>
              <a:latin typeface="Arial" panose="020B0604020202020204" pitchFamily="34" charset="0"/>
              <a:cs typeface="Arial" panose="020B0604020202020204" pitchFamily="34" charset="0"/>
            </a:endParaRPr>
          </a:p>
          <a:p>
            <a:pPr algn="ctr" defTabSz="685783">
              <a:spcBef>
                <a:spcPts val="900"/>
              </a:spcBef>
            </a:pPr>
            <a:r>
              <a:rPr lang="en-US" sz="1400" b="1" dirty="0">
                <a:solidFill>
                  <a:prstClr val="white"/>
                </a:solidFill>
                <a:latin typeface="Arial" panose="020B0604020202020204" pitchFamily="34" charset="0"/>
                <a:cs typeface="Arial" panose="020B0604020202020204" pitchFamily="34" charset="0"/>
              </a:rPr>
              <a:t>Steering Committee </a:t>
            </a:r>
          </a:p>
          <a:p>
            <a:pPr algn="ctr" defTabSz="685783">
              <a:lnSpc>
                <a:spcPts val="1200"/>
              </a:lnSpc>
              <a:spcBef>
                <a:spcPts val="300"/>
              </a:spcBef>
            </a:pPr>
            <a:r>
              <a:rPr lang="en-US" sz="1200" b="1" dirty="0">
                <a:solidFill>
                  <a:schemeClr val="accent3">
                    <a:lumMod val="20000"/>
                    <a:lumOff val="80000"/>
                  </a:schemeClr>
                </a:solidFill>
                <a:latin typeface="Arial" panose="020B0604020202020204" pitchFamily="34" charset="0"/>
                <a:cs typeface="Arial" panose="020B0604020202020204" pitchFamily="34" charset="0"/>
              </a:rPr>
              <a:t>Chief Scientist (Chair), DCEG Connect PIs, Coordinating Center Leadership, DCEG Associate Directors</a:t>
            </a:r>
          </a:p>
          <a:p>
            <a:pPr algn="ctr" defTabSz="685783">
              <a:lnSpc>
                <a:spcPts val="1200"/>
              </a:lnSpc>
              <a:spcBef>
                <a:spcPts val="0"/>
              </a:spcBef>
            </a:pPr>
            <a:endParaRPr lang="en-US" sz="1200" b="1" dirty="0">
              <a:solidFill>
                <a:schemeClr val="accent3">
                  <a:lumMod val="20000"/>
                  <a:lumOff val="80000"/>
                </a:schemeClr>
              </a:solidFill>
              <a:latin typeface="Arial" panose="020B0604020202020204" pitchFamily="34" charset="0"/>
              <a:cs typeface="Arial" panose="020B0604020202020204" pitchFamily="34" charset="0"/>
            </a:endParaRPr>
          </a:p>
          <a:p>
            <a:pPr algn="ctr" defTabSz="685783">
              <a:lnSpc>
                <a:spcPts val="1200"/>
              </a:lnSpc>
              <a:spcBef>
                <a:spcPts val="0"/>
              </a:spcBef>
            </a:pPr>
            <a:r>
              <a:rPr lang="en-US" sz="1400" b="1" dirty="0">
                <a:solidFill>
                  <a:prstClr val="white"/>
                </a:solidFill>
                <a:latin typeface="Arial" panose="020B0604020202020204" pitchFamily="34" charset="0"/>
                <a:cs typeface="Arial" panose="020B0604020202020204" pitchFamily="34" charset="0"/>
              </a:rPr>
              <a:t>Executive Committee</a:t>
            </a:r>
            <a:r>
              <a:rPr lang="en-US" sz="1400" dirty="0">
                <a:solidFill>
                  <a:prstClr val="white"/>
                </a:solidFill>
                <a:latin typeface="Arial" panose="020B0604020202020204" pitchFamily="34" charset="0"/>
                <a:cs typeface="Arial" panose="020B0604020202020204" pitchFamily="34" charset="0"/>
              </a:rPr>
              <a:t> </a:t>
            </a:r>
          </a:p>
          <a:p>
            <a:pPr algn="ctr" defTabSz="685783">
              <a:lnSpc>
                <a:spcPts val="1200"/>
              </a:lnSpc>
              <a:spcBef>
                <a:spcPts val="300"/>
              </a:spcBef>
            </a:pPr>
            <a:r>
              <a:rPr lang="en-US" sz="1200" b="1" dirty="0">
                <a:solidFill>
                  <a:schemeClr val="accent3">
                    <a:lumMod val="20000"/>
                    <a:lumOff val="80000"/>
                  </a:schemeClr>
                </a:solidFill>
                <a:latin typeface="Arial" panose="020B0604020202020204" pitchFamily="34" charset="0"/>
                <a:cs typeface="Arial" panose="020B0604020202020204" pitchFamily="34" charset="0"/>
              </a:rPr>
              <a:t>Chief Scientist (co-Chair), Rotating Site PI (co-Chair), Steering Committee Members, Site PIs, Participant Advisory Board Lead, </a:t>
            </a:r>
          </a:p>
          <a:p>
            <a:pPr algn="ctr" defTabSz="685783">
              <a:lnSpc>
                <a:spcPts val="1200"/>
              </a:lnSpc>
              <a:spcBef>
                <a:spcPts val="0"/>
              </a:spcBef>
            </a:pPr>
            <a:r>
              <a:rPr lang="en-US" sz="1200" b="1" dirty="0">
                <a:solidFill>
                  <a:schemeClr val="accent3">
                    <a:lumMod val="20000"/>
                    <a:lumOff val="80000"/>
                  </a:schemeClr>
                </a:solidFill>
                <a:latin typeface="Arial" panose="020B0604020202020204" pitchFamily="34" charset="0"/>
                <a:cs typeface="Arial" panose="020B0604020202020204" pitchFamily="34" charset="0"/>
              </a:rPr>
              <a:t>Support Service Contractor Leads</a:t>
            </a:r>
          </a:p>
        </p:txBody>
      </p:sp>
    </p:spTree>
    <p:extLst>
      <p:ext uri="{BB962C8B-B14F-4D97-AF65-F5344CB8AC3E}">
        <p14:creationId xmlns:p14="http://schemas.microsoft.com/office/powerpoint/2010/main" val="367552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782D772B-70B4-43BA-83A1-BA1E8DC47765}"/>
              </a:ext>
            </a:extLst>
          </p:cNvPr>
          <p:cNvCxnSpPr>
            <a:cxnSpLocks/>
          </p:cNvCxnSpPr>
          <p:nvPr/>
        </p:nvCxnSpPr>
        <p:spPr>
          <a:xfrm>
            <a:off x="4252843" y="2107554"/>
            <a:ext cx="597764" cy="73858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5BE49D-D1B8-4D78-9A4C-05E45438C338}"/>
              </a:ext>
            </a:extLst>
          </p:cNvPr>
          <p:cNvCxnSpPr/>
          <p:nvPr/>
        </p:nvCxnSpPr>
        <p:spPr>
          <a:xfrm flipV="1">
            <a:off x="4300538" y="1180943"/>
            <a:ext cx="550069" cy="802092"/>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17BA89-EEB1-45BF-B384-6B2157420599}"/>
              </a:ext>
            </a:extLst>
          </p:cNvPr>
          <p:cNvCxnSpPr>
            <a:cxnSpLocks/>
          </p:cNvCxnSpPr>
          <p:nvPr/>
        </p:nvCxnSpPr>
        <p:spPr>
          <a:xfrm>
            <a:off x="6715364" y="1180943"/>
            <a:ext cx="2318" cy="1059356"/>
          </a:xfrm>
          <a:prstGeom prst="line">
            <a:avLst/>
          </a:prstGeom>
          <a:ln w="38100" cap="sq">
            <a:solidFill>
              <a:srgbClr val="606060"/>
            </a:solidFill>
          </a:ln>
          <a:effectLst/>
        </p:spPr>
        <p:style>
          <a:lnRef idx="2">
            <a:schemeClr val="accent1"/>
          </a:lnRef>
          <a:fillRef idx="0">
            <a:schemeClr val="accent1"/>
          </a:fillRef>
          <a:effectRef idx="1">
            <a:schemeClr val="accent1"/>
          </a:effectRef>
          <a:fontRef idx="minor">
            <a:schemeClr val="tx1"/>
          </a:fontRef>
        </p:style>
      </p:cxnSp>
      <p:sp>
        <p:nvSpPr>
          <p:cNvPr id="21" name="Title 20">
            <a:extLst>
              <a:ext uri="{FF2B5EF4-FFF2-40B4-BE49-F238E27FC236}">
                <a16:creationId xmlns:a16="http://schemas.microsoft.com/office/drawing/2014/main" id="{EF21C6DC-70F8-4071-9E84-E3110F6E2349}"/>
              </a:ext>
            </a:extLst>
          </p:cNvPr>
          <p:cNvSpPr>
            <a:spLocks noGrp="1"/>
          </p:cNvSpPr>
          <p:nvPr>
            <p:ph type="title"/>
          </p:nvPr>
        </p:nvSpPr>
        <p:spPr/>
        <p:txBody>
          <a:bodyPr>
            <a:normAutofit/>
          </a:bodyPr>
          <a:lstStyle/>
          <a:p>
            <a:r>
              <a:rPr lang="en-US" dirty="0">
                <a:latin typeface="+mn-lt"/>
              </a:rPr>
              <a:t>Connect Leadership and Organization</a:t>
            </a:r>
          </a:p>
        </p:txBody>
      </p:sp>
      <p:cxnSp>
        <p:nvCxnSpPr>
          <p:cNvPr id="18" name="Straight Connector 17">
            <a:extLst>
              <a:ext uri="{FF2B5EF4-FFF2-40B4-BE49-F238E27FC236}">
                <a16:creationId xmlns:a16="http://schemas.microsoft.com/office/drawing/2014/main" id="{7E481EFE-98B1-A54D-B7C8-1105CE62B89F}"/>
              </a:ext>
            </a:extLst>
          </p:cNvPr>
          <p:cNvCxnSpPr>
            <a:cxnSpLocks/>
          </p:cNvCxnSpPr>
          <p:nvPr/>
        </p:nvCxnSpPr>
        <p:spPr>
          <a:xfrm>
            <a:off x="2424288" y="1308551"/>
            <a:ext cx="0" cy="2649087"/>
          </a:xfrm>
          <a:prstGeom prst="line">
            <a:avLst/>
          </a:prstGeom>
          <a:ln w="38100" cap="sq">
            <a:solidFill>
              <a:srgbClr val="606060"/>
            </a:solidFill>
          </a:ln>
          <a:effectLst/>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2D1FD8F0-2719-4B3B-98EC-52C57A25F622}"/>
              </a:ext>
            </a:extLst>
          </p:cNvPr>
          <p:cNvSpPr/>
          <p:nvPr/>
        </p:nvSpPr>
        <p:spPr>
          <a:xfrm>
            <a:off x="457200" y="775178"/>
            <a:ext cx="3934176" cy="548640"/>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40" rIns="91440" rtlCol="0" anchor="ctr"/>
          <a:lstStyle/>
          <a:p>
            <a:pPr algn="ctr" defTabSz="685766">
              <a:spcAft>
                <a:spcPts val="300"/>
              </a:spcAft>
            </a:pPr>
            <a:r>
              <a:rPr lang="en-US" b="1" dirty="0">
                <a:solidFill>
                  <a:schemeClr val="bg1"/>
                </a:solidFill>
                <a:latin typeface="Arial Black" panose="020B0604020202020204" pitchFamily="34" charset="0"/>
                <a:cs typeface="Arial Black" panose="020B0604020202020204" pitchFamily="34" charset="0"/>
              </a:rPr>
              <a:t>Governing Board</a:t>
            </a:r>
          </a:p>
        </p:txBody>
      </p:sp>
      <p:sp>
        <p:nvSpPr>
          <p:cNvPr id="42" name="Rectangle: Rounded Corners 3">
            <a:extLst>
              <a:ext uri="{FF2B5EF4-FFF2-40B4-BE49-F238E27FC236}">
                <a16:creationId xmlns:a16="http://schemas.microsoft.com/office/drawing/2014/main" id="{D0B3624E-D435-3D4E-8AF9-4CFB7A8BDC12}"/>
              </a:ext>
            </a:extLst>
          </p:cNvPr>
          <p:cNvSpPr/>
          <p:nvPr/>
        </p:nvSpPr>
        <p:spPr>
          <a:xfrm>
            <a:off x="457200" y="1561536"/>
            <a:ext cx="3934176" cy="1317301"/>
          </a:xfrm>
          <a:prstGeom prst="roundRect">
            <a:avLst>
              <a:gd name="adj" fmla="val 6664"/>
            </a:avLst>
          </a:prstGeom>
          <a:solidFill>
            <a:srgbClr val="2A72A5"/>
          </a:solidFill>
          <a:ln>
            <a:solidFill>
              <a:srgbClr val="2A72A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766"/>
            <a:r>
              <a:rPr lang="en-US" b="1" dirty="0">
                <a:solidFill>
                  <a:prstClr val="white"/>
                </a:solidFill>
                <a:latin typeface="Arial Black" panose="020B0604020202020204" pitchFamily="34" charset="0"/>
                <a:cs typeface="Arial Black" panose="020B0604020202020204" pitchFamily="34" charset="0"/>
              </a:rPr>
              <a:t>Executive Leadership</a:t>
            </a:r>
            <a:endParaRPr lang="en-US" b="1" dirty="0">
              <a:solidFill>
                <a:prstClr val="white"/>
              </a:solidFill>
              <a:latin typeface="Arial" panose="020B0604020202020204" pitchFamily="34" charset="0"/>
              <a:cs typeface="Arial" panose="020B0604020202020204" pitchFamily="34" charset="0"/>
            </a:endParaRPr>
          </a:p>
          <a:p>
            <a:pPr algn="ctr" defTabSz="685766">
              <a:spcBef>
                <a:spcPts val="900"/>
              </a:spcBef>
            </a:pPr>
            <a:r>
              <a:rPr lang="en-US" sz="1400" b="1" dirty="0">
                <a:solidFill>
                  <a:prstClr val="white"/>
                </a:solidFill>
                <a:latin typeface="Arial" panose="020B0604020202020204" pitchFamily="34" charset="0"/>
                <a:cs typeface="Arial" panose="020B0604020202020204" pitchFamily="34" charset="0"/>
              </a:rPr>
              <a:t>Steering Committee </a:t>
            </a:r>
          </a:p>
          <a:p>
            <a:pPr algn="ctr" defTabSz="685766">
              <a:lnSpc>
                <a:spcPts val="1200"/>
              </a:lnSpc>
            </a:pPr>
            <a:endParaRPr lang="en-US" sz="1200" b="1" dirty="0">
              <a:solidFill>
                <a:schemeClr val="accent3">
                  <a:lumMod val="20000"/>
                  <a:lumOff val="80000"/>
                </a:schemeClr>
              </a:solidFill>
              <a:latin typeface="Arial" panose="020B0604020202020204" pitchFamily="34" charset="0"/>
              <a:cs typeface="Arial" panose="020B0604020202020204" pitchFamily="34" charset="0"/>
            </a:endParaRPr>
          </a:p>
          <a:p>
            <a:pPr algn="ctr" defTabSz="685766">
              <a:lnSpc>
                <a:spcPts val="1200"/>
              </a:lnSpc>
            </a:pPr>
            <a:r>
              <a:rPr lang="en-US" sz="1400" b="1" dirty="0">
                <a:solidFill>
                  <a:prstClr val="white"/>
                </a:solidFill>
                <a:latin typeface="Arial" panose="020B0604020202020204" pitchFamily="34" charset="0"/>
                <a:cs typeface="Arial" panose="020B0604020202020204" pitchFamily="34" charset="0"/>
              </a:rPr>
              <a:t>Executive Committee</a:t>
            </a:r>
            <a:r>
              <a:rPr lang="en-US" sz="1400" dirty="0">
                <a:solidFill>
                  <a:prstClr val="white"/>
                </a:solidFill>
                <a:latin typeface="Arial" panose="020B0604020202020204" pitchFamily="34" charset="0"/>
                <a:cs typeface="Arial" panose="020B0604020202020204" pitchFamily="34" charset="0"/>
              </a:rPr>
              <a:t> </a:t>
            </a:r>
          </a:p>
          <a:p>
            <a:pPr algn="ctr" defTabSz="685766">
              <a:lnSpc>
                <a:spcPts val="1200"/>
              </a:lnSpc>
              <a:spcBef>
                <a:spcPts val="300"/>
              </a:spcBef>
            </a:pPr>
            <a:endParaRPr lang="en-US" sz="1200" b="1" dirty="0">
              <a:solidFill>
                <a:schemeClr val="accent3">
                  <a:lumMod val="20000"/>
                  <a:lumOff val="80000"/>
                </a:schemeClr>
              </a:solidFill>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87609F9F-6C85-4121-977F-FD2118CEC152}"/>
              </a:ext>
            </a:extLst>
          </p:cNvPr>
          <p:cNvSpPr/>
          <p:nvPr/>
        </p:nvSpPr>
        <p:spPr>
          <a:xfrm>
            <a:off x="457200" y="3826650"/>
            <a:ext cx="3934176" cy="638166"/>
          </a:xfrm>
          <a:prstGeom prst="roundRect">
            <a:avLst/>
          </a:prstGeom>
          <a:solidFill>
            <a:srgbClr val="319FBE"/>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40" rIns="91440" rtlCol="0" anchor="ctr"/>
          <a:lstStyle/>
          <a:p>
            <a:pPr algn="ctr" defTabSz="685766">
              <a:spcAft>
                <a:spcPts val="300"/>
              </a:spcAft>
            </a:pPr>
            <a:r>
              <a:rPr lang="en-US" b="1" dirty="0">
                <a:solidFill>
                  <a:schemeClr val="bg1"/>
                </a:solidFill>
                <a:latin typeface="Arial Black" panose="020B0604020202020204" pitchFamily="34" charset="0"/>
                <a:cs typeface="Arial Black" panose="020B0604020202020204" pitchFamily="34" charset="0"/>
              </a:rPr>
              <a:t>Coordinating Center</a:t>
            </a:r>
          </a:p>
          <a:p>
            <a:pPr algn="ctr" defTabSz="685766">
              <a:spcAft>
                <a:spcPts val="300"/>
              </a:spcAft>
            </a:pPr>
            <a:r>
              <a:rPr lang="en-US" sz="1403" b="1" dirty="0">
                <a:solidFill>
                  <a:schemeClr val="bg1"/>
                </a:solidFill>
                <a:latin typeface="Arial" panose="020B0604020202020204" pitchFamily="34" charset="0"/>
                <a:cs typeface="Arial" panose="020B0604020202020204" pitchFamily="34" charset="0"/>
              </a:rPr>
              <a:t>Mia Gaudet, Chief Scientist of Connect</a:t>
            </a:r>
          </a:p>
        </p:txBody>
      </p:sp>
      <p:cxnSp>
        <p:nvCxnSpPr>
          <p:cNvPr id="4" name="Straight Connector 3">
            <a:extLst>
              <a:ext uri="{FF2B5EF4-FFF2-40B4-BE49-F238E27FC236}">
                <a16:creationId xmlns:a16="http://schemas.microsoft.com/office/drawing/2014/main" id="{BE5F3EFD-77A0-41B8-A182-7C0BA2749452}"/>
              </a:ext>
            </a:extLst>
          </p:cNvPr>
          <p:cNvCxnSpPr>
            <a:cxnSpLocks/>
            <a:endCxn id="22" idx="1"/>
          </p:cNvCxnSpPr>
          <p:nvPr/>
        </p:nvCxnSpPr>
        <p:spPr>
          <a:xfrm>
            <a:off x="4391376" y="4136208"/>
            <a:ext cx="361248" cy="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81B6CEC2-FFCE-4CE4-ACF8-0AB6CE9D266A}"/>
              </a:ext>
            </a:extLst>
          </p:cNvPr>
          <p:cNvSpPr/>
          <p:nvPr/>
        </p:nvSpPr>
        <p:spPr>
          <a:xfrm>
            <a:off x="4752624" y="3664722"/>
            <a:ext cx="3934176" cy="942973"/>
          </a:xfrm>
          <a:prstGeom prst="roundRect">
            <a:avLst/>
          </a:prstGeom>
          <a:solidFill>
            <a:srgbClr val="319FBE"/>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91440" rIns="91440" rtlCol="0" anchor="ctr"/>
          <a:lstStyle/>
          <a:p>
            <a:pPr algn="ctr" defTabSz="685766">
              <a:spcAft>
                <a:spcPts val="300"/>
              </a:spcAft>
            </a:pPr>
            <a:r>
              <a:rPr lang="en-US" b="1" dirty="0" err="1">
                <a:solidFill>
                  <a:schemeClr val="bg1"/>
                </a:solidFill>
                <a:latin typeface="Arial Black" panose="020B0604020202020204" pitchFamily="34" charset="0"/>
                <a:cs typeface="Arial Black" panose="020B0604020202020204" pitchFamily="34" charset="0"/>
              </a:rPr>
              <a:t>EpiSphere</a:t>
            </a:r>
            <a:r>
              <a:rPr lang="en-US" b="1" dirty="0">
                <a:solidFill>
                  <a:schemeClr val="bg1"/>
                </a:solidFill>
                <a:latin typeface="Arial Black" panose="020B0604020202020204" pitchFamily="34" charset="0"/>
                <a:cs typeface="Arial Black" panose="020B0604020202020204" pitchFamily="34" charset="0"/>
              </a:rPr>
              <a:t> Data Science &amp; Engineering Research Group</a:t>
            </a:r>
          </a:p>
          <a:p>
            <a:pPr algn="ctr" defTabSz="685766">
              <a:spcAft>
                <a:spcPts val="300"/>
              </a:spcAft>
            </a:pPr>
            <a:r>
              <a:rPr lang="en-US" sz="1403" b="1" dirty="0">
                <a:solidFill>
                  <a:schemeClr val="bg1"/>
                </a:solidFill>
                <a:latin typeface="Arial" panose="020B0604020202020204" pitchFamily="34" charset="0"/>
                <a:cs typeface="Arial" panose="020B0604020202020204" pitchFamily="34" charset="0"/>
              </a:rPr>
              <a:t>Jonas Almeida, Chief Data Scientist</a:t>
            </a:r>
          </a:p>
        </p:txBody>
      </p:sp>
      <p:sp>
        <p:nvSpPr>
          <p:cNvPr id="25" name="Rectangle: Rounded Corners 8">
            <a:extLst>
              <a:ext uri="{FF2B5EF4-FFF2-40B4-BE49-F238E27FC236}">
                <a16:creationId xmlns:a16="http://schemas.microsoft.com/office/drawing/2014/main" id="{0303B865-5214-4861-B5D0-E0E3A13CB0D0}"/>
              </a:ext>
            </a:extLst>
          </p:cNvPr>
          <p:cNvSpPr/>
          <p:nvPr/>
        </p:nvSpPr>
        <p:spPr>
          <a:xfrm>
            <a:off x="4752626" y="914360"/>
            <a:ext cx="3936492" cy="942974"/>
          </a:xfrm>
          <a:prstGeom prst="roundRect">
            <a:avLst/>
          </a:prstGeom>
          <a:solidFill>
            <a:srgbClr val="2A72A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300"/>
              </a:spcAft>
            </a:pPr>
            <a:r>
              <a:rPr lang="en-US" b="1" dirty="0">
                <a:solidFill>
                  <a:schemeClr val="bg1"/>
                </a:solidFill>
                <a:latin typeface="Arial" panose="020B0604020202020204" pitchFamily="34" charset="0"/>
                <a:cs typeface="Arial" panose="020B0604020202020204" pitchFamily="34" charset="0"/>
              </a:rPr>
              <a:t>Resource Access Committee</a:t>
            </a:r>
          </a:p>
          <a:p>
            <a:pPr algn="ctr">
              <a:spcAft>
                <a:spcPts val="300"/>
              </a:spcAft>
            </a:pPr>
            <a:r>
              <a:rPr lang="en-US" sz="1050" b="1" dirty="0">
                <a:solidFill>
                  <a:schemeClr val="accent3">
                    <a:lumMod val="20000"/>
                    <a:lumOff val="80000"/>
                  </a:schemeClr>
                </a:solidFill>
                <a:latin typeface="Arial"/>
                <a:cs typeface="Arial"/>
              </a:rPr>
              <a:t>Representatives from the Connect Coordinating Center, Executive Committee, external investigators, study participants, ethics experts, and funding agencies </a:t>
            </a:r>
          </a:p>
        </p:txBody>
      </p:sp>
      <p:sp>
        <p:nvSpPr>
          <p:cNvPr id="26" name="Rectangle: Rounded Corners 10">
            <a:extLst>
              <a:ext uri="{FF2B5EF4-FFF2-40B4-BE49-F238E27FC236}">
                <a16:creationId xmlns:a16="http://schemas.microsoft.com/office/drawing/2014/main" id="{91B6AA27-482F-46D2-9C7E-755A77E16529}"/>
              </a:ext>
            </a:extLst>
          </p:cNvPr>
          <p:cNvSpPr/>
          <p:nvPr/>
        </p:nvSpPr>
        <p:spPr>
          <a:xfrm>
            <a:off x="5228209" y="1983035"/>
            <a:ext cx="2978945" cy="342900"/>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766">
              <a:spcAft>
                <a:spcPts val="300"/>
              </a:spcAft>
            </a:pPr>
            <a:r>
              <a:rPr lang="en-US" sz="1400" b="1" i="1" dirty="0">
                <a:latin typeface="Arial"/>
                <a:cs typeface="Arial"/>
              </a:rPr>
              <a:t>Ad hoc</a:t>
            </a:r>
            <a:r>
              <a:rPr lang="en-US" sz="1400" b="1" dirty="0">
                <a:latin typeface="Arial"/>
                <a:cs typeface="Arial"/>
              </a:rPr>
              <a:t> Expert Review Panels</a:t>
            </a:r>
          </a:p>
        </p:txBody>
      </p:sp>
      <p:cxnSp>
        <p:nvCxnSpPr>
          <p:cNvPr id="36" name="Straight Connector 35">
            <a:extLst>
              <a:ext uri="{FF2B5EF4-FFF2-40B4-BE49-F238E27FC236}">
                <a16:creationId xmlns:a16="http://schemas.microsoft.com/office/drawing/2014/main" id="{33FF6FD2-2D89-475E-BFD7-081FD789C97E}"/>
              </a:ext>
            </a:extLst>
          </p:cNvPr>
          <p:cNvCxnSpPr>
            <a:cxnSpLocks/>
          </p:cNvCxnSpPr>
          <p:nvPr/>
        </p:nvCxnSpPr>
        <p:spPr>
          <a:xfrm>
            <a:off x="6720871" y="2600538"/>
            <a:ext cx="5507" cy="789374"/>
          </a:xfrm>
          <a:prstGeom prst="line">
            <a:avLst/>
          </a:prstGeom>
          <a:ln w="38100" cap="sq">
            <a:solidFill>
              <a:srgbClr val="606060"/>
            </a:solidFill>
          </a:ln>
          <a:effectLst/>
        </p:spPr>
        <p:style>
          <a:lnRef idx="2">
            <a:schemeClr val="accent1"/>
          </a:lnRef>
          <a:fillRef idx="0">
            <a:schemeClr val="accent1"/>
          </a:fillRef>
          <a:effectRef idx="1">
            <a:schemeClr val="accent1"/>
          </a:effectRef>
          <a:fontRef idx="minor">
            <a:schemeClr val="tx1"/>
          </a:fontRef>
        </p:style>
      </p:cxnSp>
      <p:sp>
        <p:nvSpPr>
          <p:cNvPr id="38" name="Rectangle: Rounded Corners 8">
            <a:extLst>
              <a:ext uri="{FF2B5EF4-FFF2-40B4-BE49-F238E27FC236}">
                <a16:creationId xmlns:a16="http://schemas.microsoft.com/office/drawing/2014/main" id="{09DC8251-1FD5-4FC5-81BF-9F6650158D8E}"/>
              </a:ext>
            </a:extLst>
          </p:cNvPr>
          <p:cNvSpPr/>
          <p:nvPr/>
        </p:nvSpPr>
        <p:spPr>
          <a:xfrm>
            <a:off x="4752624" y="2462132"/>
            <a:ext cx="3936492" cy="627086"/>
          </a:xfrm>
          <a:prstGeom prst="roundRect">
            <a:avLst/>
          </a:prstGeom>
          <a:solidFill>
            <a:srgbClr val="2A72A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spcAft>
                <a:spcPts val="300"/>
              </a:spcAft>
            </a:pPr>
            <a:r>
              <a:rPr lang="en-US" b="1" dirty="0">
                <a:solidFill>
                  <a:schemeClr val="bg1"/>
                </a:solidFill>
                <a:latin typeface="Arial" panose="020B0604020202020204" pitchFamily="34" charset="0"/>
                <a:cs typeface="Arial" panose="020B0604020202020204" pitchFamily="34" charset="0"/>
              </a:rPr>
              <a:t>Subcommittees</a:t>
            </a:r>
          </a:p>
          <a:p>
            <a:pPr algn="ctr">
              <a:spcAft>
                <a:spcPts val="0"/>
              </a:spcAft>
            </a:pPr>
            <a:r>
              <a:rPr lang="en-US" sz="1050" b="1" dirty="0">
                <a:solidFill>
                  <a:schemeClr val="accent3">
                    <a:lumMod val="20000"/>
                    <a:lumOff val="80000"/>
                  </a:schemeClr>
                </a:solidFill>
                <a:latin typeface="Arial"/>
                <a:cs typeface="Arial"/>
              </a:rPr>
              <a:t>Biospecimens </a:t>
            </a:r>
            <a:r>
              <a:rPr lang="en-US" sz="825" b="1" dirty="0">
                <a:solidFill>
                  <a:schemeClr val="accent3">
                    <a:lumMod val="20000"/>
                    <a:lumOff val="80000"/>
                  </a:schemeClr>
                </a:solidFill>
                <a:latin typeface="Arial" panose="020B0604020202020204" pitchFamily="34" charset="0"/>
                <a:cs typeface="Arial" panose="020B0604020202020204" pitchFamily="34" charset="0"/>
              </a:rPr>
              <a:t>●</a:t>
            </a:r>
            <a:r>
              <a:rPr lang="en-US" sz="1050" b="1" dirty="0">
                <a:solidFill>
                  <a:schemeClr val="accent3">
                    <a:lumMod val="20000"/>
                    <a:lumOff val="80000"/>
                  </a:schemeClr>
                </a:solidFill>
                <a:latin typeface="Arial"/>
                <a:cs typeface="Arial"/>
              </a:rPr>
              <a:t> Questionnaires </a:t>
            </a:r>
            <a:r>
              <a:rPr lang="en-US" sz="825" b="1" dirty="0">
                <a:solidFill>
                  <a:schemeClr val="accent3">
                    <a:lumMod val="20000"/>
                    <a:lumOff val="80000"/>
                  </a:schemeClr>
                </a:solidFill>
                <a:latin typeface="Arial" panose="020B0604020202020204" pitchFamily="34" charset="0"/>
                <a:cs typeface="Arial" panose="020B0604020202020204" pitchFamily="34" charset="0"/>
              </a:rPr>
              <a:t>● </a:t>
            </a:r>
            <a:r>
              <a:rPr lang="en-US" sz="1050" b="1" dirty="0">
                <a:solidFill>
                  <a:schemeClr val="accent3">
                    <a:lumMod val="20000"/>
                    <a:lumOff val="80000"/>
                  </a:schemeClr>
                </a:solidFill>
                <a:latin typeface="Arial" panose="020B0604020202020204" pitchFamily="34" charset="0"/>
                <a:cs typeface="Arial" panose="020B0604020202020204" pitchFamily="34" charset="0"/>
              </a:rPr>
              <a:t>Devices </a:t>
            </a:r>
          </a:p>
          <a:p>
            <a:pPr algn="ctr">
              <a:spcAft>
                <a:spcPts val="0"/>
              </a:spcAft>
            </a:pPr>
            <a:r>
              <a:rPr lang="en-US" sz="1050" b="1" dirty="0">
                <a:solidFill>
                  <a:schemeClr val="accent3">
                    <a:lumMod val="20000"/>
                    <a:lumOff val="80000"/>
                  </a:schemeClr>
                </a:solidFill>
                <a:latin typeface="Arial" panose="020B0604020202020204" pitchFamily="34" charset="0"/>
                <a:cs typeface="Arial" panose="020B0604020202020204" pitchFamily="34" charset="0"/>
              </a:rPr>
              <a:t>Meta-Level Data</a:t>
            </a:r>
            <a:r>
              <a:rPr lang="en-US" sz="900" b="1" dirty="0">
                <a:solidFill>
                  <a:schemeClr val="accent3">
                    <a:lumMod val="20000"/>
                    <a:lumOff val="80000"/>
                  </a:schemeClr>
                </a:solidFill>
                <a:latin typeface="Arial" panose="020B0604020202020204" pitchFamily="34" charset="0"/>
                <a:cs typeface="Arial" panose="020B0604020202020204" pitchFamily="34" charset="0"/>
              </a:rPr>
              <a:t> ● </a:t>
            </a:r>
            <a:r>
              <a:rPr lang="en-US" sz="1050" b="1" dirty="0">
                <a:solidFill>
                  <a:schemeClr val="accent3">
                    <a:lumMod val="20000"/>
                    <a:lumOff val="80000"/>
                  </a:schemeClr>
                </a:solidFill>
                <a:latin typeface="Arial" panose="020B0604020202020204" pitchFamily="34" charset="0"/>
                <a:cs typeface="Arial" panose="020B0604020202020204" pitchFamily="34" charset="0"/>
              </a:rPr>
              <a:t>Medical Records  </a:t>
            </a:r>
            <a:r>
              <a:rPr lang="en-US" sz="1050" b="1" dirty="0">
                <a:solidFill>
                  <a:schemeClr val="accent3">
                    <a:lumMod val="20000"/>
                    <a:lumOff val="80000"/>
                  </a:schemeClr>
                </a:solidFill>
                <a:latin typeface="Arial"/>
                <a:cs typeface="Arial"/>
              </a:rPr>
              <a:t> </a:t>
            </a:r>
          </a:p>
        </p:txBody>
      </p:sp>
      <p:sp>
        <p:nvSpPr>
          <p:cNvPr id="39" name="Rectangle: Rounded Corners 10">
            <a:extLst>
              <a:ext uri="{FF2B5EF4-FFF2-40B4-BE49-F238E27FC236}">
                <a16:creationId xmlns:a16="http://schemas.microsoft.com/office/drawing/2014/main" id="{8B4A4129-58A0-4D6B-892E-CBDB534718D2}"/>
              </a:ext>
            </a:extLst>
          </p:cNvPr>
          <p:cNvSpPr/>
          <p:nvPr/>
        </p:nvSpPr>
        <p:spPr>
          <a:xfrm>
            <a:off x="5231398" y="3185417"/>
            <a:ext cx="2978945" cy="342900"/>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766">
              <a:spcAft>
                <a:spcPts val="300"/>
              </a:spcAft>
            </a:pPr>
            <a:r>
              <a:rPr lang="en-US" sz="1400" b="1" i="1" dirty="0">
                <a:latin typeface="Arial"/>
                <a:cs typeface="Arial"/>
              </a:rPr>
              <a:t>Ad hoc </a:t>
            </a:r>
            <a:r>
              <a:rPr lang="en-US" sz="1400" b="1" dirty="0">
                <a:latin typeface="Arial"/>
                <a:cs typeface="Arial"/>
              </a:rPr>
              <a:t>Working Groups</a:t>
            </a:r>
          </a:p>
        </p:txBody>
      </p:sp>
      <p:sp>
        <p:nvSpPr>
          <p:cNvPr id="2" name="Arrow: Right 1">
            <a:extLst>
              <a:ext uri="{FF2B5EF4-FFF2-40B4-BE49-F238E27FC236}">
                <a16:creationId xmlns:a16="http://schemas.microsoft.com/office/drawing/2014/main" id="{DA538833-E3C1-423E-A9A1-5F5BB22D9E9D}"/>
              </a:ext>
            </a:extLst>
          </p:cNvPr>
          <p:cNvSpPr/>
          <p:nvPr/>
        </p:nvSpPr>
        <p:spPr>
          <a:xfrm rot="10800000">
            <a:off x="8291842" y="3286167"/>
            <a:ext cx="609600" cy="154686"/>
          </a:xfrm>
          <a:prstGeom prst="rightArrow">
            <a:avLst/>
          </a:prstGeom>
          <a:gradFill>
            <a:gsLst>
              <a:gs pos="100000">
                <a:schemeClr val="accent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41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4BF137-B327-4E8F-BF89-8001671D5FC9}"/>
              </a:ext>
            </a:extLst>
          </p:cNvPr>
          <p:cNvSpPr>
            <a:spLocks noGrp="1"/>
          </p:cNvSpPr>
          <p:nvPr>
            <p:ph sz="quarter" idx="11"/>
          </p:nvPr>
        </p:nvSpPr>
        <p:spPr>
          <a:xfrm>
            <a:off x="457201" y="1624830"/>
            <a:ext cx="3564467" cy="2167563"/>
          </a:xfrm>
        </p:spPr>
        <p:txBody>
          <a:bodyPr/>
          <a:lstStyle/>
          <a:p>
            <a:pPr>
              <a:spcAft>
                <a:spcPts val="450"/>
              </a:spcAft>
            </a:pPr>
            <a:r>
              <a:rPr lang="en-US" sz="1500" dirty="0"/>
              <a:t>Subcommittees (standing)</a:t>
            </a:r>
          </a:p>
          <a:p>
            <a:pPr lvl="1">
              <a:spcAft>
                <a:spcPts val="450"/>
              </a:spcAft>
            </a:pPr>
            <a:r>
              <a:rPr lang="en-US" sz="1200" dirty="0">
                <a:latin typeface="Arial" panose="020B0604020202020204" pitchFamily="34" charset="0"/>
                <a:cs typeface="Arial" panose="020B0604020202020204" pitchFamily="34" charset="0"/>
              </a:rPr>
              <a:t>Guide development of Connect infrastructure and enhancements</a:t>
            </a:r>
          </a:p>
          <a:p>
            <a:pPr lvl="1">
              <a:spcAft>
                <a:spcPts val="450"/>
              </a:spcAft>
            </a:pPr>
            <a:r>
              <a:rPr lang="en-US" sz="1200" dirty="0">
                <a:latin typeface="Arial" panose="020B0604020202020204" pitchFamily="34" charset="0"/>
                <a:cs typeface="Arial" panose="020B0604020202020204" pitchFamily="34" charset="0"/>
              </a:rPr>
              <a:t>Led by DCEG with NIH investigators</a:t>
            </a:r>
          </a:p>
          <a:p>
            <a:pPr lvl="1">
              <a:spcAft>
                <a:spcPts val="450"/>
              </a:spcAft>
            </a:pPr>
            <a:r>
              <a:rPr lang="en-US" sz="1200" dirty="0"/>
              <a:t>Report to Steering Committee</a:t>
            </a:r>
            <a:endParaRPr lang="en-US" sz="1200" dirty="0">
              <a:latin typeface="Arial" panose="020B0604020202020204" pitchFamily="34" charset="0"/>
              <a:cs typeface="Arial" panose="020B0604020202020204" pitchFamily="34" charset="0"/>
            </a:endParaRPr>
          </a:p>
          <a:p>
            <a:pPr>
              <a:spcAft>
                <a:spcPts val="450"/>
              </a:spcAft>
            </a:pPr>
            <a:r>
              <a:rPr lang="en-US" sz="1500" dirty="0"/>
              <a:t>Working Groups (</a:t>
            </a:r>
            <a:r>
              <a:rPr lang="en-US" sz="1500" i="1" dirty="0"/>
              <a:t>ad hoc</a:t>
            </a:r>
            <a:r>
              <a:rPr lang="en-US" sz="1500" dirty="0"/>
              <a:t>)</a:t>
            </a:r>
          </a:p>
          <a:p>
            <a:pPr lvl="1" defTabSz="685766">
              <a:spcAft>
                <a:spcPts val="450"/>
              </a:spcAft>
            </a:pPr>
            <a:r>
              <a:rPr lang="en-US" sz="1200" dirty="0">
                <a:solidFill>
                  <a:prstClr val="white"/>
                </a:solidFill>
                <a:cs typeface="Arial" panose="020B0604020202020204" pitchFamily="34" charset="0"/>
              </a:rPr>
              <a:t>Led by nominator with investigators from NIH, recruitment sites, and scientific community</a:t>
            </a:r>
          </a:p>
          <a:p>
            <a:pPr lvl="1" defTabSz="685766">
              <a:spcAft>
                <a:spcPts val="450"/>
              </a:spcAft>
            </a:pPr>
            <a:r>
              <a:rPr lang="en-US" sz="1200" dirty="0">
                <a:solidFill>
                  <a:prstClr val="white"/>
                </a:solidFill>
                <a:cs typeface="Arial" panose="020B0604020202020204" pitchFamily="34" charset="0"/>
              </a:rPr>
              <a:t>Develop scientific and technical details of proposals and protocols</a:t>
            </a:r>
          </a:p>
          <a:p>
            <a:pPr lvl="1" defTabSz="685766">
              <a:spcAft>
                <a:spcPts val="450"/>
              </a:spcAft>
            </a:pPr>
            <a:r>
              <a:rPr lang="en-US" sz="1200" dirty="0">
                <a:solidFill>
                  <a:prstClr val="white"/>
                </a:solidFill>
                <a:cs typeface="Arial" panose="020B0604020202020204" pitchFamily="34" charset="0"/>
              </a:rPr>
              <a:t>Report to relevant Subcommittees</a:t>
            </a:r>
            <a:endParaRPr lang="en-US" sz="1200" dirty="0"/>
          </a:p>
        </p:txBody>
      </p:sp>
      <p:sp>
        <p:nvSpPr>
          <p:cNvPr id="2" name="Title 1">
            <a:extLst>
              <a:ext uri="{FF2B5EF4-FFF2-40B4-BE49-F238E27FC236}">
                <a16:creationId xmlns:a16="http://schemas.microsoft.com/office/drawing/2014/main" id="{630BCD79-8131-4430-8C7F-E58165A32727}"/>
              </a:ext>
            </a:extLst>
          </p:cNvPr>
          <p:cNvSpPr>
            <a:spLocks noGrp="1"/>
          </p:cNvSpPr>
          <p:nvPr>
            <p:ph type="title"/>
          </p:nvPr>
        </p:nvSpPr>
        <p:spPr/>
        <p:txBody>
          <a:bodyPr/>
          <a:lstStyle/>
          <a:p>
            <a:r>
              <a:rPr lang="en-US" sz="3000" dirty="0"/>
              <a:t>Connect </a:t>
            </a:r>
            <a:r>
              <a:rPr lang="en-US" sz="3000" dirty="0">
                <a:latin typeface="Arial"/>
                <a:ea typeface="ＭＳ Ｐゴシック"/>
                <a:cs typeface="Arial"/>
              </a:rPr>
              <a:t>Resource Development Structure</a:t>
            </a:r>
            <a:endParaRPr lang="en-US" dirty="0"/>
          </a:p>
        </p:txBody>
      </p:sp>
      <p:pic>
        <p:nvPicPr>
          <p:cNvPr id="5" name="Picture 4">
            <a:extLst>
              <a:ext uri="{FF2B5EF4-FFF2-40B4-BE49-F238E27FC236}">
                <a16:creationId xmlns:a16="http://schemas.microsoft.com/office/drawing/2014/main" id="{D79150F5-4EBA-48AF-AC09-95B08B072FF2}"/>
              </a:ext>
            </a:extLst>
          </p:cNvPr>
          <p:cNvPicPr>
            <a:picLocks noChangeAspect="1"/>
          </p:cNvPicPr>
          <p:nvPr/>
        </p:nvPicPr>
        <p:blipFill>
          <a:blip r:embed="rId2"/>
          <a:stretch>
            <a:fillRect/>
          </a:stretch>
        </p:blipFill>
        <p:spPr>
          <a:xfrm>
            <a:off x="4572000" y="873332"/>
            <a:ext cx="4325487" cy="4019136"/>
          </a:xfrm>
          <a:prstGeom prst="rect">
            <a:avLst/>
          </a:prstGeom>
        </p:spPr>
      </p:pic>
    </p:spTree>
    <p:extLst>
      <p:ext uri="{BB962C8B-B14F-4D97-AF65-F5344CB8AC3E}">
        <p14:creationId xmlns:p14="http://schemas.microsoft.com/office/powerpoint/2010/main" val="410424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0D03-63D9-43E1-8AAC-BD4210163D23}"/>
              </a:ext>
            </a:extLst>
          </p:cNvPr>
          <p:cNvSpPr>
            <a:spLocks noGrp="1"/>
          </p:cNvSpPr>
          <p:nvPr>
            <p:ph type="ctrTitle"/>
          </p:nvPr>
        </p:nvSpPr>
        <p:spPr>
          <a:xfrm>
            <a:off x="1952626" y="1708510"/>
            <a:ext cx="6505574" cy="1371600"/>
          </a:xfrm>
        </p:spPr>
        <p:txBody>
          <a:bodyPr/>
          <a:lstStyle/>
          <a:p>
            <a:r>
              <a:rPr lang="en-US" dirty="0"/>
              <a:t>Resource Enhancements</a:t>
            </a:r>
            <a:br>
              <a:rPr lang="en-US" dirty="0"/>
            </a:br>
            <a:r>
              <a:rPr lang="en-US" sz="1800" b="0" dirty="0"/>
              <a:t>New questionnaire modules, biospecimens, other sources of data</a:t>
            </a:r>
            <a:endParaRPr lang="en-US" b="0" dirty="0"/>
          </a:p>
        </p:txBody>
      </p:sp>
    </p:spTree>
    <p:extLst>
      <p:ext uri="{BB962C8B-B14F-4D97-AF65-F5344CB8AC3E}">
        <p14:creationId xmlns:p14="http://schemas.microsoft.com/office/powerpoint/2010/main" val="159742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76F7-6C66-4A80-81F5-86F0164C4036}"/>
              </a:ext>
            </a:extLst>
          </p:cNvPr>
          <p:cNvSpPr>
            <a:spLocks noGrp="1"/>
          </p:cNvSpPr>
          <p:nvPr>
            <p:ph type="title"/>
          </p:nvPr>
        </p:nvSpPr>
        <p:spPr/>
        <p:txBody>
          <a:bodyPr>
            <a:normAutofit/>
          </a:bodyPr>
          <a:lstStyle/>
          <a:p>
            <a:r>
              <a:rPr lang="en-US" dirty="0"/>
              <a:t>Connect Resource Building Principles</a:t>
            </a:r>
          </a:p>
        </p:txBody>
      </p:sp>
      <p:grpSp>
        <p:nvGrpSpPr>
          <p:cNvPr id="7" name="Group 6">
            <a:extLst>
              <a:ext uri="{FF2B5EF4-FFF2-40B4-BE49-F238E27FC236}">
                <a16:creationId xmlns:a16="http://schemas.microsoft.com/office/drawing/2014/main" id="{BED6A559-BCAB-4D2D-8957-6A6664B3FD54}"/>
              </a:ext>
            </a:extLst>
          </p:cNvPr>
          <p:cNvGrpSpPr/>
          <p:nvPr/>
        </p:nvGrpSpPr>
        <p:grpSpPr>
          <a:xfrm>
            <a:off x="1070933" y="975360"/>
            <a:ext cx="7002134" cy="3846650"/>
            <a:chOff x="1070933" y="798525"/>
            <a:chExt cx="7002134" cy="3974196"/>
          </a:xfrm>
        </p:grpSpPr>
        <p:graphicFrame>
          <p:nvGraphicFramePr>
            <p:cNvPr id="5" name="Diagram 4">
              <a:extLst>
                <a:ext uri="{FF2B5EF4-FFF2-40B4-BE49-F238E27FC236}">
                  <a16:creationId xmlns:a16="http://schemas.microsoft.com/office/drawing/2014/main" id="{07A7E8F8-C246-4BD7-8608-03A0B0B97E9D}"/>
                </a:ext>
              </a:extLst>
            </p:cNvPr>
            <p:cNvGraphicFramePr/>
            <p:nvPr>
              <p:extLst>
                <p:ext uri="{D42A27DB-BD31-4B8C-83A1-F6EECF244321}">
                  <p14:modId xmlns:p14="http://schemas.microsoft.com/office/powerpoint/2010/main" val="4253672269"/>
                </p:ext>
              </p:extLst>
            </p:nvPr>
          </p:nvGraphicFramePr>
          <p:xfrm>
            <a:off x="1070933" y="798525"/>
            <a:ext cx="7002134" cy="3974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Lock">
              <a:extLst>
                <a:ext uri="{FF2B5EF4-FFF2-40B4-BE49-F238E27FC236}">
                  <a16:creationId xmlns:a16="http://schemas.microsoft.com/office/drawing/2014/main" id="{FAB2A340-F2F9-4AC0-BAA5-E2D602C164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4056" y="2903437"/>
              <a:ext cx="661304" cy="661304"/>
            </a:xfrm>
            <a:prstGeom prst="rect">
              <a:avLst/>
            </a:prstGeom>
          </p:spPr>
        </p:pic>
      </p:grpSp>
      <p:pic>
        <p:nvPicPr>
          <p:cNvPr id="4" name="Graphic 3" descr="Spinning Plates with solid fill">
            <a:extLst>
              <a:ext uri="{FF2B5EF4-FFF2-40B4-BE49-F238E27FC236}">
                <a16:creationId xmlns:a16="http://schemas.microsoft.com/office/drawing/2014/main" id="{CF82D118-28C0-44B3-9579-EC0B0128EF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24668" y="2142920"/>
            <a:ext cx="640080" cy="640080"/>
          </a:xfrm>
          <a:prstGeom prst="rect">
            <a:avLst/>
          </a:prstGeom>
        </p:spPr>
      </p:pic>
      <p:pic>
        <p:nvPicPr>
          <p:cNvPr id="9" name="Graphic 8" descr="Group brainstorm outline">
            <a:extLst>
              <a:ext uri="{FF2B5EF4-FFF2-40B4-BE49-F238E27FC236}">
                <a16:creationId xmlns:a16="http://schemas.microsoft.com/office/drawing/2014/main" id="{E6E676AF-58A3-4759-A605-DAF688D70F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3507" y="1179830"/>
            <a:ext cx="731520" cy="731520"/>
          </a:xfrm>
          <a:prstGeom prst="rect">
            <a:avLst/>
          </a:prstGeom>
        </p:spPr>
      </p:pic>
      <p:pic>
        <p:nvPicPr>
          <p:cNvPr id="15" name="Graphic 14" descr="Open hand with plant with solid fill">
            <a:extLst>
              <a:ext uri="{FF2B5EF4-FFF2-40B4-BE49-F238E27FC236}">
                <a16:creationId xmlns:a16="http://schemas.microsoft.com/office/drawing/2014/main" id="{F3305AB0-76FC-4ACA-B1F2-762368F301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94016" y="3917364"/>
            <a:ext cx="640080" cy="640080"/>
          </a:xfrm>
          <a:prstGeom prst="rect">
            <a:avLst/>
          </a:prstGeom>
        </p:spPr>
      </p:pic>
    </p:spTree>
    <p:extLst>
      <p:ext uri="{BB962C8B-B14F-4D97-AF65-F5344CB8AC3E}">
        <p14:creationId xmlns:p14="http://schemas.microsoft.com/office/powerpoint/2010/main" val="1636503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F56EAFE-F984-C74C-B62D-65B32C6BF82E}"/>
              </a:ext>
            </a:extLst>
          </p:cNvPr>
          <p:cNvSpPr txBox="1">
            <a:spLocks/>
          </p:cNvSpPr>
          <p:nvPr/>
        </p:nvSpPr>
        <p:spPr bwMode="auto">
          <a:xfrm>
            <a:off x="457200" y="285108"/>
            <a:ext cx="8229600" cy="582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noAutofit/>
          </a:bodyPr>
          <a:lstStyle>
            <a:lvl1pPr algn="l" defTabSz="457200" rtl="0" eaLnBrk="1" fontAlgn="base" hangingPunct="1">
              <a:spcBef>
                <a:spcPct val="0"/>
              </a:spcBef>
              <a:spcAft>
                <a:spcPct val="0"/>
              </a:spcAft>
              <a:defRPr kumimoji="0" lang="en-US" sz="2400" b="1" i="0" u="none" strike="noStrike" kern="1200" cap="none" spc="0" normalizeH="0" baseline="0" noProof="0">
                <a:ln>
                  <a:noFill/>
                </a:ln>
                <a:solidFill>
                  <a:srgbClr val="606060"/>
                </a:solidFill>
                <a:effectLst/>
                <a:uLnTx/>
                <a:uFillTx/>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pPr defTabSz="457189">
              <a:lnSpc>
                <a:spcPts val="2400"/>
              </a:lnSpc>
              <a:defRPr/>
            </a:pPr>
            <a:r>
              <a:rPr lang="en-US" sz="2000" dirty="0"/>
              <a:t>Connect Resource Enhancement Approval Process</a:t>
            </a:r>
          </a:p>
        </p:txBody>
      </p:sp>
      <p:graphicFrame>
        <p:nvGraphicFramePr>
          <p:cNvPr id="5" name="Diagram 4">
            <a:extLst>
              <a:ext uri="{FF2B5EF4-FFF2-40B4-BE49-F238E27FC236}">
                <a16:creationId xmlns:a16="http://schemas.microsoft.com/office/drawing/2014/main" id="{A7103CE2-865D-4483-8225-ECE4960C54D8}"/>
              </a:ext>
            </a:extLst>
          </p:cNvPr>
          <p:cNvGraphicFramePr/>
          <p:nvPr>
            <p:extLst>
              <p:ext uri="{D42A27DB-BD31-4B8C-83A1-F6EECF244321}">
                <p14:modId xmlns:p14="http://schemas.microsoft.com/office/powerpoint/2010/main" val="1072239652"/>
              </p:ext>
            </p:extLst>
          </p:nvPr>
        </p:nvGraphicFramePr>
        <p:xfrm>
          <a:off x="637711" y="878923"/>
          <a:ext cx="7780486" cy="3144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A71F943-2E3C-40E7-8C5B-FE1DF8E6A1BA}"/>
              </a:ext>
            </a:extLst>
          </p:cNvPr>
          <p:cNvSpPr txBox="1"/>
          <p:nvPr/>
        </p:nvSpPr>
        <p:spPr>
          <a:xfrm>
            <a:off x="1833938" y="4024135"/>
            <a:ext cx="1232899" cy="415498"/>
          </a:xfrm>
          <a:prstGeom prst="rect">
            <a:avLst/>
          </a:prstGeom>
          <a:noFill/>
        </p:spPr>
        <p:txBody>
          <a:bodyPr wrap="square" rtlCol="0">
            <a:spAutoFit/>
          </a:bodyPr>
          <a:lstStyle/>
          <a:p>
            <a:pPr algn="ctr" defTabSz="685800" fontAlgn="auto">
              <a:spcBef>
                <a:spcPts val="0"/>
              </a:spcBef>
              <a:spcAft>
                <a:spcPts val="0"/>
              </a:spcAft>
              <a:defRPr/>
            </a:pPr>
            <a:r>
              <a:rPr lang="en-US" sz="1050" dirty="0">
                <a:solidFill>
                  <a:srgbClr val="606060"/>
                </a:solidFill>
                <a:latin typeface="Arial" panose="020B0604020202020204"/>
                <a:ea typeface="+mn-ea"/>
                <a:cs typeface="+mn-cs"/>
              </a:rPr>
              <a:t>Form Working Group</a:t>
            </a:r>
          </a:p>
        </p:txBody>
      </p:sp>
      <p:sp>
        <p:nvSpPr>
          <p:cNvPr id="6" name="TextBox 5">
            <a:extLst>
              <a:ext uri="{FF2B5EF4-FFF2-40B4-BE49-F238E27FC236}">
                <a16:creationId xmlns:a16="http://schemas.microsoft.com/office/drawing/2014/main" id="{F5478A38-6DCD-41B8-AA35-BA6D455CABD4}"/>
              </a:ext>
            </a:extLst>
          </p:cNvPr>
          <p:cNvSpPr txBox="1"/>
          <p:nvPr/>
        </p:nvSpPr>
        <p:spPr>
          <a:xfrm>
            <a:off x="3864090" y="1258673"/>
            <a:ext cx="1232899" cy="253916"/>
          </a:xfrm>
          <a:prstGeom prst="rect">
            <a:avLst/>
          </a:prstGeom>
          <a:noFill/>
        </p:spPr>
        <p:txBody>
          <a:bodyPr wrap="square" rtlCol="0">
            <a:spAutoFit/>
          </a:bodyPr>
          <a:lstStyle/>
          <a:p>
            <a:pPr algn="ctr" defTabSz="685800" fontAlgn="auto">
              <a:spcBef>
                <a:spcPts val="0"/>
              </a:spcBef>
              <a:spcAft>
                <a:spcPts val="0"/>
              </a:spcAft>
              <a:defRPr/>
            </a:pPr>
            <a:r>
              <a:rPr lang="en-US" sz="1050" dirty="0">
                <a:solidFill>
                  <a:srgbClr val="606060"/>
                </a:solidFill>
                <a:latin typeface="Arial" panose="020B0604020202020204"/>
                <a:ea typeface="+mn-ea"/>
                <a:cs typeface="+mn-cs"/>
              </a:rPr>
              <a:t>Seek Funding</a:t>
            </a:r>
          </a:p>
        </p:txBody>
      </p:sp>
      <p:cxnSp>
        <p:nvCxnSpPr>
          <p:cNvPr id="4" name="Straight Arrow Connector 3">
            <a:extLst>
              <a:ext uri="{FF2B5EF4-FFF2-40B4-BE49-F238E27FC236}">
                <a16:creationId xmlns:a16="http://schemas.microsoft.com/office/drawing/2014/main" id="{F2895CA0-15AA-4A5C-A381-5601F9786B98}"/>
              </a:ext>
            </a:extLst>
          </p:cNvPr>
          <p:cNvCxnSpPr/>
          <p:nvPr/>
        </p:nvCxnSpPr>
        <p:spPr>
          <a:xfrm>
            <a:off x="2982075" y="4204645"/>
            <a:ext cx="4939301" cy="0"/>
          </a:xfrm>
          <a:prstGeom prst="straightConnector1">
            <a:avLst/>
          </a:prstGeom>
          <a:ln w="57150">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262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0D03-63D9-43E1-8AAC-BD4210163D23}"/>
              </a:ext>
            </a:extLst>
          </p:cNvPr>
          <p:cNvSpPr>
            <a:spLocks noGrp="1"/>
          </p:cNvSpPr>
          <p:nvPr>
            <p:ph type="ctrTitle"/>
          </p:nvPr>
        </p:nvSpPr>
        <p:spPr>
          <a:xfrm>
            <a:off x="1952626" y="1708510"/>
            <a:ext cx="6505574" cy="1371600"/>
          </a:xfrm>
        </p:spPr>
        <p:txBody>
          <a:bodyPr/>
          <a:lstStyle/>
          <a:p>
            <a:r>
              <a:rPr lang="en-US" dirty="0"/>
              <a:t>Resource Access Principles</a:t>
            </a:r>
          </a:p>
        </p:txBody>
      </p:sp>
    </p:spTree>
    <p:extLst>
      <p:ext uri="{BB962C8B-B14F-4D97-AF65-F5344CB8AC3E}">
        <p14:creationId xmlns:p14="http://schemas.microsoft.com/office/powerpoint/2010/main" val="414945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76F7-6C66-4A80-81F5-86F0164C4036}"/>
              </a:ext>
            </a:extLst>
          </p:cNvPr>
          <p:cNvSpPr>
            <a:spLocks noGrp="1"/>
          </p:cNvSpPr>
          <p:nvPr>
            <p:ph type="title"/>
          </p:nvPr>
        </p:nvSpPr>
        <p:spPr/>
        <p:txBody>
          <a:bodyPr>
            <a:normAutofit/>
          </a:bodyPr>
          <a:lstStyle/>
          <a:p>
            <a:r>
              <a:rPr lang="en-US" dirty="0"/>
              <a:t>Connect Resource Access Principles</a:t>
            </a:r>
          </a:p>
        </p:txBody>
      </p:sp>
      <p:grpSp>
        <p:nvGrpSpPr>
          <p:cNvPr id="7" name="Group 6">
            <a:extLst>
              <a:ext uri="{FF2B5EF4-FFF2-40B4-BE49-F238E27FC236}">
                <a16:creationId xmlns:a16="http://schemas.microsoft.com/office/drawing/2014/main" id="{BED6A559-BCAB-4D2D-8957-6A6664B3FD54}"/>
              </a:ext>
            </a:extLst>
          </p:cNvPr>
          <p:cNvGrpSpPr/>
          <p:nvPr/>
        </p:nvGrpSpPr>
        <p:grpSpPr>
          <a:xfrm>
            <a:off x="1080786" y="788672"/>
            <a:ext cx="7002134" cy="3974196"/>
            <a:chOff x="1070933" y="798525"/>
            <a:chExt cx="7002134" cy="3974196"/>
          </a:xfrm>
        </p:grpSpPr>
        <p:graphicFrame>
          <p:nvGraphicFramePr>
            <p:cNvPr id="5" name="Diagram 4">
              <a:extLst>
                <a:ext uri="{FF2B5EF4-FFF2-40B4-BE49-F238E27FC236}">
                  <a16:creationId xmlns:a16="http://schemas.microsoft.com/office/drawing/2014/main" id="{07A7E8F8-C246-4BD7-8608-03A0B0B97E9D}"/>
                </a:ext>
              </a:extLst>
            </p:cNvPr>
            <p:cNvGraphicFramePr/>
            <p:nvPr>
              <p:extLst>
                <p:ext uri="{D42A27DB-BD31-4B8C-83A1-F6EECF244321}">
                  <p14:modId xmlns:p14="http://schemas.microsoft.com/office/powerpoint/2010/main" val="2512989791"/>
                </p:ext>
              </p:extLst>
            </p:nvPr>
          </p:nvGraphicFramePr>
          <p:xfrm>
            <a:off x="1070933" y="798525"/>
            <a:ext cx="7002134" cy="3974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Lock">
              <a:extLst>
                <a:ext uri="{FF2B5EF4-FFF2-40B4-BE49-F238E27FC236}">
                  <a16:creationId xmlns:a16="http://schemas.microsoft.com/office/drawing/2014/main" id="{FAB2A340-F2F9-4AC0-BAA5-E2D602C164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82697" y="2833007"/>
              <a:ext cx="751114" cy="751114"/>
            </a:xfrm>
            <a:prstGeom prst="rect">
              <a:avLst/>
            </a:prstGeom>
          </p:spPr>
        </p:pic>
      </p:grpSp>
      <p:pic>
        <p:nvPicPr>
          <p:cNvPr id="9" name="Graphic 8" descr="Network with solid fill">
            <a:extLst>
              <a:ext uri="{FF2B5EF4-FFF2-40B4-BE49-F238E27FC236}">
                <a16:creationId xmlns:a16="http://schemas.microsoft.com/office/drawing/2014/main" id="{D4E56CA2-B4CE-4EF6-A634-DB6F13F4CB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9120" y="1925776"/>
            <a:ext cx="731520" cy="731520"/>
          </a:xfrm>
          <a:prstGeom prst="rect">
            <a:avLst/>
          </a:prstGeom>
        </p:spPr>
      </p:pic>
      <p:pic>
        <p:nvPicPr>
          <p:cNvPr id="11" name="Graphic 10" descr="Group of people with solid fill">
            <a:extLst>
              <a:ext uri="{FF2B5EF4-FFF2-40B4-BE49-F238E27FC236}">
                <a16:creationId xmlns:a16="http://schemas.microsoft.com/office/drawing/2014/main" id="{FDFCACA2-24FF-410E-B203-6BF7C7C7DB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89080" y="1038453"/>
            <a:ext cx="640080" cy="640080"/>
          </a:xfrm>
          <a:prstGeom prst="rect">
            <a:avLst/>
          </a:prstGeom>
        </p:spPr>
      </p:pic>
    </p:spTree>
    <p:extLst>
      <p:ext uri="{BB962C8B-B14F-4D97-AF65-F5344CB8AC3E}">
        <p14:creationId xmlns:p14="http://schemas.microsoft.com/office/powerpoint/2010/main" val="3638502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AF76B27E-D344-456E-B898-C5BB62068BE4}"/>
              </a:ext>
            </a:extLst>
          </p:cNvPr>
          <p:cNvSpPr/>
          <p:nvPr/>
        </p:nvSpPr>
        <p:spPr>
          <a:xfrm>
            <a:off x="1107571" y="992246"/>
            <a:ext cx="6868936" cy="3719117"/>
          </a:xfrm>
          <a:prstGeom prst="ellipse">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F0B5541-393E-42AD-8323-1AB1D7AF6634}"/>
              </a:ext>
            </a:extLst>
          </p:cNvPr>
          <p:cNvSpPr>
            <a:spLocks noGrp="1"/>
          </p:cNvSpPr>
          <p:nvPr>
            <p:ph type="title"/>
          </p:nvPr>
        </p:nvSpPr>
        <p:spPr>
          <a:xfrm>
            <a:off x="457200" y="233280"/>
            <a:ext cx="8229600" cy="667916"/>
          </a:xfrm>
        </p:spPr>
        <p:txBody>
          <a:bodyPr anchor="ctr"/>
          <a:lstStyle/>
          <a:p>
            <a:r>
              <a:rPr lang="en-US" dirty="0"/>
              <a:t>Resource Access for All*</a:t>
            </a:r>
          </a:p>
        </p:txBody>
      </p:sp>
      <p:sp>
        <p:nvSpPr>
          <p:cNvPr id="4" name="Rectangle 3">
            <a:extLst>
              <a:ext uri="{FF2B5EF4-FFF2-40B4-BE49-F238E27FC236}">
                <a16:creationId xmlns:a16="http://schemas.microsoft.com/office/drawing/2014/main" id="{494A74F7-B3FC-4371-8A0C-EDCEF812DB4D}"/>
              </a:ext>
            </a:extLst>
          </p:cNvPr>
          <p:cNvSpPr/>
          <p:nvPr/>
        </p:nvSpPr>
        <p:spPr>
          <a:xfrm>
            <a:off x="8795658" y="4789714"/>
            <a:ext cx="269966" cy="243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1562879" y="3659831"/>
            <a:ext cx="1280160" cy="731520"/>
          </a:xfrm>
          <a:prstGeom prst="roundRect">
            <a:avLst/>
          </a:prstGeom>
          <a:solidFill>
            <a:srgbClr val="2A72A5"/>
          </a:solidFill>
          <a:ln>
            <a:solidFill>
              <a:srgbClr val="1C5E86"/>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bg1"/>
                </a:solidFill>
              </a:rPr>
              <a:t>Industrial</a:t>
            </a:r>
          </a:p>
          <a:p>
            <a:pPr algn="ctr"/>
            <a:r>
              <a:rPr lang="en-US" sz="1400" dirty="0">
                <a:solidFill>
                  <a:schemeClr val="bg1"/>
                </a:solidFill>
              </a:rPr>
              <a:t>Partners</a:t>
            </a:r>
          </a:p>
        </p:txBody>
      </p:sp>
      <p:sp>
        <p:nvSpPr>
          <p:cNvPr id="14" name="Rounded Rectangle 13"/>
          <p:cNvSpPr/>
          <p:nvPr/>
        </p:nvSpPr>
        <p:spPr>
          <a:xfrm>
            <a:off x="6424090" y="3589320"/>
            <a:ext cx="2154309" cy="731520"/>
          </a:xfrm>
          <a:prstGeom prst="roundRect">
            <a:avLst/>
          </a:prstGeom>
          <a:solidFill>
            <a:srgbClr val="2A72A5"/>
          </a:solidFill>
          <a:ln>
            <a:solidFill>
              <a:srgbClr val="1C5E86"/>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bg1"/>
                </a:solidFill>
              </a:rPr>
              <a:t>Integrated Health Care System Partners</a:t>
            </a:r>
          </a:p>
        </p:txBody>
      </p:sp>
      <p:sp>
        <p:nvSpPr>
          <p:cNvPr id="16" name="Rounded Rectangle 15"/>
          <p:cNvSpPr/>
          <p:nvPr/>
        </p:nvSpPr>
        <p:spPr>
          <a:xfrm>
            <a:off x="1203075" y="1154592"/>
            <a:ext cx="1645920" cy="731520"/>
          </a:xfrm>
          <a:prstGeom prst="roundRect">
            <a:avLst/>
          </a:prstGeom>
          <a:solidFill>
            <a:srgbClr val="2A72A5"/>
          </a:solidFill>
          <a:ln>
            <a:solidFill>
              <a:srgbClr val="1C5E86"/>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bg1"/>
                </a:solidFill>
              </a:rPr>
              <a:t>Intramural NCI Investigators</a:t>
            </a:r>
          </a:p>
        </p:txBody>
      </p:sp>
      <p:sp>
        <p:nvSpPr>
          <p:cNvPr id="17" name="Rounded Rectangle 16"/>
          <p:cNvSpPr/>
          <p:nvPr/>
        </p:nvSpPr>
        <p:spPr>
          <a:xfrm>
            <a:off x="516615" y="2414713"/>
            <a:ext cx="1645920" cy="731520"/>
          </a:xfrm>
          <a:prstGeom prst="roundRect">
            <a:avLst/>
          </a:prstGeom>
          <a:solidFill>
            <a:srgbClr val="2A72A5"/>
          </a:solidFill>
          <a:ln>
            <a:solidFill>
              <a:srgbClr val="1C5E86"/>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bg1"/>
                </a:solidFill>
              </a:rPr>
              <a:t>International Investigators</a:t>
            </a:r>
          </a:p>
        </p:txBody>
      </p:sp>
      <p:sp>
        <p:nvSpPr>
          <p:cNvPr id="19" name="Rounded Rectangle 18"/>
          <p:cNvSpPr/>
          <p:nvPr/>
        </p:nvSpPr>
        <p:spPr>
          <a:xfrm>
            <a:off x="7168113" y="2365039"/>
            <a:ext cx="1369535" cy="830869"/>
          </a:xfrm>
          <a:prstGeom prst="roundRect">
            <a:avLst/>
          </a:prstGeom>
          <a:solidFill>
            <a:srgbClr val="2A72A5"/>
          </a:solidFill>
          <a:ln>
            <a:solidFill>
              <a:srgbClr val="1C5E86"/>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bg1"/>
                </a:solidFill>
              </a:rPr>
              <a:t>Other NIH Intramural Investigators</a:t>
            </a:r>
          </a:p>
        </p:txBody>
      </p:sp>
      <p:sp>
        <p:nvSpPr>
          <p:cNvPr id="20" name="Rounded Rectangle 19"/>
          <p:cNvSpPr/>
          <p:nvPr/>
        </p:nvSpPr>
        <p:spPr>
          <a:xfrm>
            <a:off x="6378144" y="1188420"/>
            <a:ext cx="1570320" cy="731520"/>
          </a:xfrm>
          <a:prstGeom prst="roundRect">
            <a:avLst/>
          </a:prstGeom>
          <a:solidFill>
            <a:srgbClr val="2A72A5"/>
          </a:solidFill>
          <a:ln>
            <a:solidFill>
              <a:srgbClr val="1C5E86"/>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bg1"/>
                </a:solidFill>
              </a:rPr>
              <a:t>Extramural NCI/ NIH Grantees</a:t>
            </a:r>
          </a:p>
        </p:txBody>
      </p:sp>
      <p:grpSp>
        <p:nvGrpSpPr>
          <p:cNvPr id="22" name="Group 21">
            <a:extLst>
              <a:ext uri="{FF2B5EF4-FFF2-40B4-BE49-F238E27FC236}">
                <a16:creationId xmlns:a16="http://schemas.microsoft.com/office/drawing/2014/main" id="{34FD1BE6-B0EB-4166-A9FF-DF03663A6936}"/>
              </a:ext>
            </a:extLst>
          </p:cNvPr>
          <p:cNvGrpSpPr/>
          <p:nvPr/>
        </p:nvGrpSpPr>
        <p:grpSpPr>
          <a:xfrm>
            <a:off x="2911355" y="1200017"/>
            <a:ext cx="3326320" cy="3344324"/>
            <a:chOff x="3416610" y="1022764"/>
            <a:chExt cx="4696784" cy="4812471"/>
          </a:xfrm>
        </p:grpSpPr>
        <p:sp>
          <p:nvSpPr>
            <p:cNvPr id="24" name="Freeform: Shape 23">
              <a:extLst>
                <a:ext uri="{FF2B5EF4-FFF2-40B4-BE49-F238E27FC236}">
                  <a16:creationId xmlns:a16="http://schemas.microsoft.com/office/drawing/2014/main" id="{D0544363-8418-43BF-B5B1-26841441603D}"/>
                </a:ext>
              </a:extLst>
            </p:cNvPr>
            <p:cNvSpPr/>
            <p:nvPr/>
          </p:nvSpPr>
          <p:spPr>
            <a:xfrm>
              <a:off x="4782514" y="2575266"/>
              <a:ext cx="1980185" cy="1736340"/>
            </a:xfrm>
            <a:custGeom>
              <a:avLst/>
              <a:gdLst>
                <a:gd name="connsiteX0" fmla="*/ 0 w 1973299"/>
                <a:gd name="connsiteY0" fmla="*/ 853492 h 1706983"/>
                <a:gd name="connsiteX1" fmla="*/ 487685 w 1973299"/>
                <a:gd name="connsiteY1" fmla="*/ 0 h 1706983"/>
                <a:gd name="connsiteX2" fmla="*/ 1485614 w 1973299"/>
                <a:gd name="connsiteY2" fmla="*/ 0 h 1706983"/>
                <a:gd name="connsiteX3" fmla="*/ 1973299 w 1973299"/>
                <a:gd name="connsiteY3" fmla="*/ 853492 h 1706983"/>
                <a:gd name="connsiteX4" fmla="*/ 1485614 w 1973299"/>
                <a:gd name="connsiteY4" fmla="*/ 1706983 h 1706983"/>
                <a:gd name="connsiteX5" fmla="*/ 487685 w 1973299"/>
                <a:gd name="connsiteY5" fmla="*/ 1706983 h 1706983"/>
                <a:gd name="connsiteX6" fmla="*/ 0 w 1973299"/>
                <a:gd name="connsiteY6" fmla="*/ 853492 h 170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3299" h="1706983">
                  <a:moveTo>
                    <a:pt x="0" y="853492"/>
                  </a:moveTo>
                  <a:lnTo>
                    <a:pt x="487685" y="0"/>
                  </a:lnTo>
                  <a:lnTo>
                    <a:pt x="1485614" y="0"/>
                  </a:lnTo>
                  <a:lnTo>
                    <a:pt x="1973299" y="853492"/>
                  </a:lnTo>
                  <a:lnTo>
                    <a:pt x="1485614" y="1706983"/>
                  </a:lnTo>
                  <a:lnTo>
                    <a:pt x="487685" y="1706983"/>
                  </a:lnTo>
                  <a:lnTo>
                    <a:pt x="0" y="853492"/>
                  </a:lnTo>
                  <a:close/>
                </a:path>
              </a:pathLst>
            </a:custGeom>
            <a:solidFill>
              <a:srgbClr val="1C5E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2397" tIns="229298" rIns="262397" bIns="229298" numCol="1" spcCol="1270" anchor="ctr" anchorCtr="0">
              <a:noAutofit/>
            </a:bodyPr>
            <a:lstStyle/>
            <a:p>
              <a:pPr algn="ctr" defTabSz="600075">
                <a:lnSpc>
                  <a:spcPct val="90000"/>
                </a:lnSpc>
                <a:spcAft>
                  <a:spcPct val="35000"/>
                </a:spcAft>
              </a:pPr>
              <a:r>
                <a:rPr lang="en-US" sz="825" b="1" dirty="0"/>
                <a:t>Connect Resource &amp; Infrastructure</a:t>
              </a:r>
            </a:p>
          </p:txBody>
        </p:sp>
        <p:sp>
          <p:nvSpPr>
            <p:cNvPr id="27" name="Hexagon 26">
              <a:extLst>
                <a:ext uri="{FF2B5EF4-FFF2-40B4-BE49-F238E27FC236}">
                  <a16:creationId xmlns:a16="http://schemas.microsoft.com/office/drawing/2014/main" id="{14EFC117-3233-4542-BA34-0B68E9D12E6F}"/>
                </a:ext>
              </a:extLst>
            </p:cNvPr>
            <p:cNvSpPr/>
            <p:nvPr/>
          </p:nvSpPr>
          <p:spPr>
            <a:xfrm>
              <a:off x="6018178" y="1758590"/>
              <a:ext cx="744520" cy="641502"/>
            </a:xfrm>
            <a:prstGeom prst="hexagon">
              <a:avLst>
                <a:gd name="adj" fmla="val 28900"/>
                <a:gd name="vf" fmla="val 115470"/>
              </a:avLst>
            </a:prstGeom>
            <a:solidFill>
              <a:srgbClr val="FFBF17"/>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9" name="Freeform: Shape 28">
              <a:extLst>
                <a:ext uri="{FF2B5EF4-FFF2-40B4-BE49-F238E27FC236}">
                  <a16:creationId xmlns:a16="http://schemas.microsoft.com/office/drawing/2014/main" id="{EF2895D2-459F-4364-95DA-341143F9C28B}"/>
                </a:ext>
              </a:extLst>
            </p:cNvPr>
            <p:cNvSpPr/>
            <p:nvPr/>
          </p:nvSpPr>
          <p:spPr>
            <a:xfrm>
              <a:off x="4801044" y="1022764"/>
              <a:ext cx="1712120" cy="1398985"/>
            </a:xfrm>
            <a:custGeom>
              <a:avLst/>
              <a:gdLst>
                <a:gd name="connsiteX0" fmla="*/ 0 w 1927928"/>
                <a:gd name="connsiteY0" fmla="*/ 699493 h 1398985"/>
                <a:gd name="connsiteX1" fmla="*/ 399690 w 1927928"/>
                <a:gd name="connsiteY1" fmla="*/ 0 h 1398985"/>
                <a:gd name="connsiteX2" fmla="*/ 1528238 w 1927928"/>
                <a:gd name="connsiteY2" fmla="*/ 0 h 1398985"/>
                <a:gd name="connsiteX3" fmla="*/ 1927928 w 1927928"/>
                <a:gd name="connsiteY3" fmla="*/ 699493 h 1398985"/>
                <a:gd name="connsiteX4" fmla="*/ 1528238 w 1927928"/>
                <a:gd name="connsiteY4" fmla="*/ 1398985 h 1398985"/>
                <a:gd name="connsiteX5" fmla="*/ 399690 w 1927928"/>
                <a:gd name="connsiteY5" fmla="*/ 1398985 h 1398985"/>
                <a:gd name="connsiteX6" fmla="*/ 0 w 1927928"/>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7928" h="1398985">
                  <a:moveTo>
                    <a:pt x="0" y="699493"/>
                  </a:moveTo>
                  <a:lnTo>
                    <a:pt x="399690" y="0"/>
                  </a:lnTo>
                  <a:lnTo>
                    <a:pt x="1528238" y="0"/>
                  </a:lnTo>
                  <a:lnTo>
                    <a:pt x="1927928" y="699493"/>
                  </a:lnTo>
                  <a:lnTo>
                    <a:pt x="1528238"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1848" tIns="171374" rIns="231848" bIns="171374" numCol="1" spcCol="1270" anchor="ctr" anchorCtr="0">
              <a:noAutofit/>
            </a:bodyPr>
            <a:lstStyle/>
            <a:p>
              <a:pPr algn="ctr" defTabSz="400050">
                <a:lnSpc>
                  <a:spcPct val="90000"/>
                </a:lnSpc>
                <a:spcAft>
                  <a:spcPct val="35000"/>
                </a:spcAft>
              </a:pPr>
              <a:r>
                <a:rPr lang="en-US" sz="800" b="1" dirty="0"/>
                <a:t>Serial   Questionnaires</a:t>
              </a:r>
            </a:p>
          </p:txBody>
        </p:sp>
        <p:sp>
          <p:nvSpPr>
            <p:cNvPr id="30" name="Hexagon 29">
              <a:extLst>
                <a:ext uri="{FF2B5EF4-FFF2-40B4-BE49-F238E27FC236}">
                  <a16:creationId xmlns:a16="http://schemas.microsoft.com/office/drawing/2014/main" id="{F3A39A2C-687C-4389-95C2-767093263052}"/>
                </a:ext>
              </a:extLst>
            </p:cNvPr>
            <p:cNvSpPr/>
            <p:nvPr/>
          </p:nvSpPr>
          <p:spPr>
            <a:xfrm>
              <a:off x="6887091" y="2957858"/>
              <a:ext cx="744520" cy="641502"/>
            </a:xfrm>
            <a:prstGeom prst="hexagon">
              <a:avLst>
                <a:gd name="adj" fmla="val 28900"/>
                <a:gd name="vf" fmla="val 115470"/>
              </a:avLst>
            </a:prstGeom>
            <a:solidFill>
              <a:srgbClr val="FFBF17"/>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Freeform: Shape 30">
              <a:extLst>
                <a:ext uri="{FF2B5EF4-FFF2-40B4-BE49-F238E27FC236}">
                  <a16:creationId xmlns:a16="http://schemas.microsoft.com/office/drawing/2014/main" id="{8F0B146E-4CD3-4D02-9B31-8122E1372D75}"/>
                </a:ext>
              </a:extLst>
            </p:cNvPr>
            <p:cNvSpPr/>
            <p:nvPr/>
          </p:nvSpPr>
          <p:spPr>
            <a:xfrm>
              <a:off x="6398422" y="1883233"/>
              <a:ext cx="1714972" cy="1398985"/>
            </a:xfrm>
            <a:custGeom>
              <a:avLst/>
              <a:gdLst>
                <a:gd name="connsiteX0" fmla="*/ 0 w 1714972"/>
                <a:gd name="connsiteY0" fmla="*/ 699493 h 1398985"/>
                <a:gd name="connsiteX1" fmla="*/ 399690 w 1714972"/>
                <a:gd name="connsiteY1" fmla="*/ 0 h 1398985"/>
                <a:gd name="connsiteX2" fmla="*/ 1315282 w 1714972"/>
                <a:gd name="connsiteY2" fmla="*/ 0 h 1398985"/>
                <a:gd name="connsiteX3" fmla="*/ 1714972 w 1714972"/>
                <a:gd name="connsiteY3" fmla="*/ 699493 h 1398985"/>
                <a:gd name="connsiteX4" fmla="*/ 1315282 w 1714972"/>
                <a:gd name="connsiteY4" fmla="*/ 1398985 h 1398985"/>
                <a:gd name="connsiteX5" fmla="*/ 399690 w 1714972"/>
                <a:gd name="connsiteY5" fmla="*/ 1398985 h 1398985"/>
                <a:gd name="connsiteX6" fmla="*/ 0 w 1714972"/>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972" h="1398985">
                  <a:moveTo>
                    <a:pt x="0" y="699493"/>
                  </a:moveTo>
                  <a:lnTo>
                    <a:pt x="399690" y="0"/>
                  </a:lnTo>
                  <a:lnTo>
                    <a:pt x="1315282" y="0"/>
                  </a:lnTo>
                  <a:lnTo>
                    <a:pt x="1714972" y="699493"/>
                  </a:lnTo>
                  <a:lnTo>
                    <a:pt x="1315282"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8538" tIns="180378" rIns="218538" bIns="180378" numCol="1" spcCol="1270" anchor="ctr" anchorCtr="0">
              <a:noAutofit/>
            </a:bodyPr>
            <a:lstStyle/>
            <a:p>
              <a:pPr algn="ctr" defTabSz="400050">
                <a:spcAft>
                  <a:spcPts val="0"/>
                </a:spcAft>
              </a:pPr>
              <a:r>
                <a:rPr lang="en-US" sz="800" b="1" dirty="0"/>
                <a:t>Serial </a:t>
              </a:r>
            </a:p>
            <a:p>
              <a:pPr algn="ctr" defTabSz="400050">
                <a:spcAft>
                  <a:spcPts val="0"/>
                </a:spcAft>
              </a:pPr>
              <a:r>
                <a:rPr lang="en-US" sz="800" b="1" dirty="0"/>
                <a:t>Biospecimens</a:t>
              </a:r>
            </a:p>
          </p:txBody>
        </p:sp>
        <p:sp>
          <p:nvSpPr>
            <p:cNvPr id="32" name="Hexagon 31">
              <a:extLst>
                <a:ext uri="{FF2B5EF4-FFF2-40B4-BE49-F238E27FC236}">
                  <a16:creationId xmlns:a16="http://schemas.microsoft.com/office/drawing/2014/main" id="{4C42649F-17BD-4B5D-9BD7-45C1D0E63EA9}"/>
                </a:ext>
              </a:extLst>
            </p:cNvPr>
            <p:cNvSpPr/>
            <p:nvPr/>
          </p:nvSpPr>
          <p:spPr>
            <a:xfrm>
              <a:off x="6283488" y="4311607"/>
              <a:ext cx="744520" cy="641502"/>
            </a:xfrm>
            <a:prstGeom prst="hexagon">
              <a:avLst>
                <a:gd name="adj" fmla="val 28900"/>
                <a:gd name="vf" fmla="val 115470"/>
              </a:avLst>
            </a:prstGeom>
            <a:solidFill>
              <a:srgbClr val="FFBF17"/>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3" name="Freeform: Shape 32">
              <a:extLst>
                <a:ext uri="{FF2B5EF4-FFF2-40B4-BE49-F238E27FC236}">
                  <a16:creationId xmlns:a16="http://schemas.microsoft.com/office/drawing/2014/main" id="{4AA85BAB-AD9A-4666-8676-021365C7DE74}"/>
                </a:ext>
              </a:extLst>
            </p:cNvPr>
            <p:cNvSpPr/>
            <p:nvPr/>
          </p:nvSpPr>
          <p:spPr>
            <a:xfrm>
              <a:off x="6447355" y="3574817"/>
              <a:ext cx="1617104" cy="1398985"/>
            </a:xfrm>
            <a:custGeom>
              <a:avLst/>
              <a:gdLst>
                <a:gd name="connsiteX0" fmla="*/ 0 w 1617104"/>
                <a:gd name="connsiteY0" fmla="*/ 699493 h 1398985"/>
                <a:gd name="connsiteX1" fmla="*/ 399690 w 1617104"/>
                <a:gd name="connsiteY1" fmla="*/ 0 h 1398985"/>
                <a:gd name="connsiteX2" fmla="*/ 1217414 w 1617104"/>
                <a:gd name="connsiteY2" fmla="*/ 0 h 1398985"/>
                <a:gd name="connsiteX3" fmla="*/ 1617104 w 1617104"/>
                <a:gd name="connsiteY3" fmla="*/ 699493 h 1398985"/>
                <a:gd name="connsiteX4" fmla="*/ 1217414 w 1617104"/>
                <a:gd name="connsiteY4" fmla="*/ 1398985 h 1398985"/>
                <a:gd name="connsiteX5" fmla="*/ 399690 w 1617104"/>
                <a:gd name="connsiteY5" fmla="*/ 1398985 h 1398985"/>
                <a:gd name="connsiteX6" fmla="*/ 0 w 1617104"/>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104" h="1398985">
                  <a:moveTo>
                    <a:pt x="0" y="699493"/>
                  </a:moveTo>
                  <a:lnTo>
                    <a:pt x="399690" y="0"/>
                  </a:lnTo>
                  <a:lnTo>
                    <a:pt x="1217414" y="0"/>
                  </a:lnTo>
                  <a:lnTo>
                    <a:pt x="1617104" y="699493"/>
                  </a:lnTo>
                  <a:lnTo>
                    <a:pt x="1217414"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422" tIns="185312" rIns="212422" bIns="185312" numCol="1" spcCol="1270" anchor="ctr" anchorCtr="0">
              <a:noAutofit/>
            </a:bodyPr>
            <a:lstStyle/>
            <a:p>
              <a:pPr algn="ctr" defTabSz="400050">
                <a:lnSpc>
                  <a:spcPct val="90000"/>
                </a:lnSpc>
                <a:spcAft>
                  <a:spcPct val="35000"/>
                </a:spcAft>
              </a:pPr>
              <a:r>
                <a:rPr lang="en-US" sz="800" b="1" dirty="0"/>
                <a:t>Electronic Health Records</a:t>
              </a:r>
            </a:p>
            <a:p>
              <a:pPr algn="ctr" defTabSz="400050">
                <a:lnSpc>
                  <a:spcPct val="90000"/>
                </a:lnSpc>
                <a:spcAft>
                  <a:spcPct val="35000"/>
                </a:spcAft>
              </a:pPr>
              <a:r>
                <a:rPr lang="en-US" sz="800" b="1" dirty="0"/>
                <a:t>Imaging</a:t>
              </a:r>
            </a:p>
          </p:txBody>
        </p:sp>
        <p:sp>
          <p:nvSpPr>
            <p:cNvPr id="34" name="Hexagon 33">
              <a:extLst>
                <a:ext uri="{FF2B5EF4-FFF2-40B4-BE49-F238E27FC236}">
                  <a16:creationId xmlns:a16="http://schemas.microsoft.com/office/drawing/2014/main" id="{B584B8BB-4C87-49CB-9F4A-7F6EA40D6B6F}"/>
                </a:ext>
              </a:extLst>
            </p:cNvPr>
            <p:cNvSpPr/>
            <p:nvPr/>
          </p:nvSpPr>
          <p:spPr>
            <a:xfrm>
              <a:off x="4786185" y="4452131"/>
              <a:ext cx="744520" cy="641502"/>
            </a:xfrm>
            <a:prstGeom prst="hexagon">
              <a:avLst>
                <a:gd name="adj" fmla="val 28900"/>
                <a:gd name="vf" fmla="val 115470"/>
              </a:avLst>
            </a:prstGeom>
            <a:solidFill>
              <a:srgbClr val="FFBF17"/>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5" name="Freeform: Shape 34">
              <a:extLst>
                <a:ext uri="{FF2B5EF4-FFF2-40B4-BE49-F238E27FC236}">
                  <a16:creationId xmlns:a16="http://schemas.microsoft.com/office/drawing/2014/main" id="{9F1A2D61-581D-45D3-884C-1FC62CBA30E3}"/>
                </a:ext>
              </a:extLst>
            </p:cNvPr>
            <p:cNvSpPr/>
            <p:nvPr/>
          </p:nvSpPr>
          <p:spPr>
            <a:xfrm>
              <a:off x="4915972" y="4436250"/>
              <a:ext cx="1713726" cy="1398985"/>
            </a:xfrm>
            <a:custGeom>
              <a:avLst/>
              <a:gdLst>
                <a:gd name="connsiteX0" fmla="*/ 0 w 1713726"/>
                <a:gd name="connsiteY0" fmla="*/ 699493 h 1398985"/>
                <a:gd name="connsiteX1" fmla="*/ 399690 w 1713726"/>
                <a:gd name="connsiteY1" fmla="*/ 0 h 1398985"/>
                <a:gd name="connsiteX2" fmla="*/ 1314036 w 1713726"/>
                <a:gd name="connsiteY2" fmla="*/ 0 h 1398985"/>
                <a:gd name="connsiteX3" fmla="*/ 1713726 w 1713726"/>
                <a:gd name="connsiteY3" fmla="*/ 699493 h 1398985"/>
                <a:gd name="connsiteX4" fmla="*/ 1314036 w 1713726"/>
                <a:gd name="connsiteY4" fmla="*/ 1398985 h 1398985"/>
                <a:gd name="connsiteX5" fmla="*/ 399690 w 1713726"/>
                <a:gd name="connsiteY5" fmla="*/ 1398985 h 1398985"/>
                <a:gd name="connsiteX6" fmla="*/ 0 w 1713726"/>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3726" h="1398985">
                  <a:moveTo>
                    <a:pt x="0" y="699493"/>
                  </a:moveTo>
                  <a:lnTo>
                    <a:pt x="399690" y="0"/>
                  </a:lnTo>
                  <a:lnTo>
                    <a:pt x="1314036" y="0"/>
                  </a:lnTo>
                  <a:lnTo>
                    <a:pt x="1713726" y="699493"/>
                  </a:lnTo>
                  <a:lnTo>
                    <a:pt x="1314036"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8461" tIns="180437" rIns="218461" bIns="180437" numCol="1" spcCol="1270" anchor="ctr" anchorCtr="0">
              <a:noAutofit/>
            </a:bodyPr>
            <a:lstStyle/>
            <a:p>
              <a:pPr algn="ctr" defTabSz="400050">
                <a:lnSpc>
                  <a:spcPct val="90000"/>
                </a:lnSpc>
                <a:spcAft>
                  <a:spcPct val="35000"/>
                </a:spcAft>
              </a:pPr>
              <a:r>
                <a:rPr lang="en-US" sz="800" b="1" dirty="0"/>
                <a:t>Mobile and wearable technologies</a:t>
              </a:r>
            </a:p>
          </p:txBody>
        </p:sp>
        <p:sp>
          <p:nvSpPr>
            <p:cNvPr id="36" name="Hexagon 35">
              <a:extLst>
                <a:ext uri="{FF2B5EF4-FFF2-40B4-BE49-F238E27FC236}">
                  <a16:creationId xmlns:a16="http://schemas.microsoft.com/office/drawing/2014/main" id="{3DCBF6B7-D09D-4E05-AF02-08140068464F}"/>
                </a:ext>
              </a:extLst>
            </p:cNvPr>
            <p:cNvSpPr/>
            <p:nvPr/>
          </p:nvSpPr>
          <p:spPr>
            <a:xfrm>
              <a:off x="3903043" y="3253344"/>
              <a:ext cx="744520" cy="641502"/>
            </a:xfrm>
            <a:prstGeom prst="hexagon">
              <a:avLst>
                <a:gd name="adj" fmla="val 28900"/>
                <a:gd name="vf" fmla="val 115470"/>
              </a:avLst>
            </a:prstGeom>
            <a:solidFill>
              <a:srgbClr val="FFBF17"/>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7" name="Freeform: Shape 36">
              <a:extLst>
                <a:ext uri="{FF2B5EF4-FFF2-40B4-BE49-F238E27FC236}">
                  <a16:creationId xmlns:a16="http://schemas.microsoft.com/office/drawing/2014/main" id="{FCC686E8-300B-4ED5-80CC-0A50462DF38F}"/>
                </a:ext>
              </a:extLst>
            </p:cNvPr>
            <p:cNvSpPr/>
            <p:nvPr/>
          </p:nvSpPr>
          <p:spPr>
            <a:xfrm>
              <a:off x="3416610" y="3575780"/>
              <a:ext cx="1732533" cy="1398985"/>
            </a:xfrm>
            <a:custGeom>
              <a:avLst/>
              <a:gdLst>
                <a:gd name="connsiteX0" fmla="*/ 0 w 1732533"/>
                <a:gd name="connsiteY0" fmla="*/ 699493 h 1398985"/>
                <a:gd name="connsiteX1" fmla="*/ 399690 w 1732533"/>
                <a:gd name="connsiteY1" fmla="*/ 0 h 1398985"/>
                <a:gd name="connsiteX2" fmla="*/ 1332843 w 1732533"/>
                <a:gd name="connsiteY2" fmla="*/ 0 h 1398985"/>
                <a:gd name="connsiteX3" fmla="*/ 1732533 w 1732533"/>
                <a:gd name="connsiteY3" fmla="*/ 699493 h 1398985"/>
                <a:gd name="connsiteX4" fmla="*/ 1332843 w 1732533"/>
                <a:gd name="connsiteY4" fmla="*/ 1398985 h 1398985"/>
                <a:gd name="connsiteX5" fmla="*/ 399690 w 1732533"/>
                <a:gd name="connsiteY5" fmla="*/ 1398985 h 1398985"/>
                <a:gd name="connsiteX6" fmla="*/ 0 w 1732533"/>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533" h="1398985">
                  <a:moveTo>
                    <a:pt x="0" y="699493"/>
                  </a:moveTo>
                  <a:lnTo>
                    <a:pt x="399690" y="0"/>
                  </a:lnTo>
                  <a:lnTo>
                    <a:pt x="1332843" y="0"/>
                  </a:lnTo>
                  <a:lnTo>
                    <a:pt x="1732533" y="699493"/>
                  </a:lnTo>
                  <a:lnTo>
                    <a:pt x="1332843"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9636" tIns="179552" rIns="219636" bIns="179552" numCol="1" spcCol="1270" anchor="ctr" anchorCtr="0">
              <a:noAutofit/>
            </a:bodyPr>
            <a:lstStyle/>
            <a:p>
              <a:pPr algn="ctr" defTabSz="400050">
                <a:lnSpc>
                  <a:spcPct val="90000"/>
                </a:lnSpc>
                <a:spcAft>
                  <a:spcPct val="35000"/>
                </a:spcAft>
              </a:pPr>
              <a:r>
                <a:rPr lang="en-US" sz="800" b="1" dirty="0"/>
                <a:t>Tissue specimens</a:t>
              </a:r>
            </a:p>
          </p:txBody>
        </p:sp>
        <p:sp>
          <p:nvSpPr>
            <p:cNvPr id="38" name="Freeform: Shape 37">
              <a:extLst>
                <a:ext uri="{FF2B5EF4-FFF2-40B4-BE49-F238E27FC236}">
                  <a16:creationId xmlns:a16="http://schemas.microsoft.com/office/drawing/2014/main" id="{2D39FE1D-9BAE-4242-8961-C61C9C9BB505}"/>
                </a:ext>
              </a:extLst>
            </p:cNvPr>
            <p:cNvSpPr/>
            <p:nvPr/>
          </p:nvSpPr>
          <p:spPr>
            <a:xfrm>
              <a:off x="3474325" y="1881309"/>
              <a:ext cx="1617104" cy="1398985"/>
            </a:xfrm>
            <a:custGeom>
              <a:avLst/>
              <a:gdLst>
                <a:gd name="connsiteX0" fmla="*/ 0 w 1617104"/>
                <a:gd name="connsiteY0" fmla="*/ 699493 h 1398985"/>
                <a:gd name="connsiteX1" fmla="*/ 399690 w 1617104"/>
                <a:gd name="connsiteY1" fmla="*/ 0 h 1398985"/>
                <a:gd name="connsiteX2" fmla="*/ 1217414 w 1617104"/>
                <a:gd name="connsiteY2" fmla="*/ 0 h 1398985"/>
                <a:gd name="connsiteX3" fmla="*/ 1617104 w 1617104"/>
                <a:gd name="connsiteY3" fmla="*/ 699493 h 1398985"/>
                <a:gd name="connsiteX4" fmla="*/ 1217414 w 1617104"/>
                <a:gd name="connsiteY4" fmla="*/ 1398985 h 1398985"/>
                <a:gd name="connsiteX5" fmla="*/ 399690 w 1617104"/>
                <a:gd name="connsiteY5" fmla="*/ 1398985 h 1398985"/>
                <a:gd name="connsiteX6" fmla="*/ 0 w 1617104"/>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104" h="1398985">
                  <a:moveTo>
                    <a:pt x="0" y="699493"/>
                  </a:moveTo>
                  <a:lnTo>
                    <a:pt x="399690" y="0"/>
                  </a:lnTo>
                  <a:lnTo>
                    <a:pt x="1217414" y="0"/>
                  </a:lnTo>
                  <a:lnTo>
                    <a:pt x="1617104" y="699493"/>
                  </a:lnTo>
                  <a:lnTo>
                    <a:pt x="1217414"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422" tIns="185312" rIns="212422" bIns="185312" numCol="1" spcCol="1270" anchor="ctr" anchorCtr="0">
              <a:noAutofit/>
            </a:bodyPr>
            <a:lstStyle/>
            <a:p>
              <a:pPr algn="ctr" defTabSz="400050">
                <a:spcAft>
                  <a:spcPts val="0"/>
                </a:spcAft>
              </a:pPr>
              <a:r>
                <a:rPr lang="en-US" sz="800" b="1" dirty="0"/>
                <a:t>Tumor Registries</a:t>
              </a:r>
            </a:p>
          </p:txBody>
        </p:sp>
      </p:grpSp>
      <p:sp>
        <p:nvSpPr>
          <p:cNvPr id="2" name="TextBox 1">
            <a:extLst>
              <a:ext uri="{FF2B5EF4-FFF2-40B4-BE49-F238E27FC236}">
                <a16:creationId xmlns:a16="http://schemas.microsoft.com/office/drawing/2014/main" id="{A57E5A93-6522-4D30-B80A-89A0E76131DF}"/>
              </a:ext>
            </a:extLst>
          </p:cNvPr>
          <p:cNvSpPr txBox="1"/>
          <p:nvPr/>
        </p:nvSpPr>
        <p:spPr>
          <a:xfrm>
            <a:off x="5468991" y="4780024"/>
            <a:ext cx="2954463" cy="307777"/>
          </a:xfrm>
          <a:prstGeom prst="rect">
            <a:avLst/>
          </a:prstGeom>
          <a:noFill/>
        </p:spPr>
        <p:txBody>
          <a:bodyPr wrap="none" rtlCol="0">
            <a:spAutoFit/>
          </a:bodyPr>
          <a:lstStyle/>
          <a:p>
            <a:r>
              <a:rPr lang="en-US" sz="1400" dirty="0"/>
              <a:t>*Governance procedures forthcoming</a:t>
            </a:r>
          </a:p>
        </p:txBody>
      </p:sp>
    </p:spTree>
    <p:extLst>
      <p:ext uri="{BB962C8B-B14F-4D97-AF65-F5344CB8AC3E}">
        <p14:creationId xmlns:p14="http://schemas.microsoft.com/office/powerpoint/2010/main" val="87524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6" grpId="0" animBg="1"/>
      <p:bldP spid="17" grpId="0" animBg="1"/>
      <p:bldP spid="19" grpId="0" animBg="1"/>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67EF-FD8C-EC4E-BDB7-0C6297E18270}"/>
              </a:ext>
            </a:extLst>
          </p:cNvPr>
          <p:cNvSpPr>
            <a:spLocks noGrp="1"/>
          </p:cNvSpPr>
          <p:nvPr>
            <p:ph type="title"/>
          </p:nvPr>
        </p:nvSpPr>
        <p:spPr/>
        <p:txBody>
          <a:bodyPr>
            <a:normAutofit/>
          </a:bodyPr>
          <a:lstStyle/>
          <a:p>
            <a:r>
              <a:rPr lang="en-US" sz="2100" dirty="0"/>
              <a:t>Levels of Data Access</a:t>
            </a:r>
          </a:p>
        </p:txBody>
      </p:sp>
      <p:sp>
        <p:nvSpPr>
          <p:cNvPr id="3" name="Rectangle 2">
            <a:extLst>
              <a:ext uri="{FF2B5EF4-FFF2-40B4-BE49-F238E27FC236}">
                <a16:creationId xmlns:a16="http://schemas.microsoft.com/office/drawing/2014/main" id="{A4939DBF-70B5-4DCD-9407-792156589F6D}"/>
              </a:ext>
            </a:extLst>
          </p:cNvPr>
          <p:cNvSpPr/>
          <p:nvPr/>
        </p:nvSpPr>
        <p:spPr>
          <a:xfrm>
            <a:off x="6775943" y="4580705"/>
            <a:ext cx="1300281" cy="448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04C20D00-C3A6-4F20-A9CC-3387E9C0DAB2}"/>
              </a:ext>
            </a:extLst>
          </p:cNvPr>
          <p:cNvGraphicFramePr/>
          <p:nvPr/>
        </p:nvGraphicFramePr>
        <p:xfrm>
          <a:off x="441494" y="647661"/>
          <a:ext cx="8297466" cy="4269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5326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1211F-D7F7-4E37-B0D1-25D30193BA71}"/>
              </a:ext>
            </a:extLst>
          </p:cNvPr>
          <p:cNvSpPr>
            <a:spLocks noGrp="1"/>
          </p:cNvSpPr>
          <p:nvPr>
            <p:ph type="title"/>
          </p:nvPr>
        </p:nvSpPr>
        <p:spPr/>
        <p:txBody>
          <a:bodyPr>
            <a:noAutofit/>
          </a:bodyPr>
          <a:lstStyle/>
          <a:p>
            <a:r>
              <a:rPr lang="en-US" sz="2100" dirty="0">
                <a:latin typeface="+mn-lt"/>
              </a:rPr>
              <a:t>Key Features of Connect as a Trans-NCI Resource</a:t>
            </a:r>
          </a:p>
        </p:txBody>
      </p:sp>
      <p:sp>
        <p:nvSpPr>
          <p:cNvPr id="5" name="Hexagon 4">
            <a:extLst>
              <a:ext uri="{FF2B5EF4-FFF2-40B4-BE49-F238E27FC236}">
                <a16:creationId xmlns:a16="http://schemas.microsoft.com/office/drawing/2014/main" id="{66B207E4-963B-4C02-B51B-5D04F705C724}"/>
              </a:ext>
            </a:extLst>
          </p:cNvPr>
          <p:cNvSpPr/>
          <p:nvPr/>
        </p:nvSpPr>
        <p:spPr>
          <a:xfrm>
            <a:off x="7316652" y="1543384"/>
            <a:ext cx="558390" cy="481126"/>
          </a:xfrm>
          <a:prstGeom prst="hexagon">
            <a:avLst>
              <a:gd name="adj" fmla="val 28900"/>
              <a:gd name="vf" fmla="val 115470"/>
            </a:avLst>
          </a:prstGeom>
          <a:solidFill>
            <a:schemeClr val="bg1">
              <a:lumMod val="7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Hexagon 8">
            <a:extLst>
              <a:ext uri="{FF2B5EF4-FFF2-40B4-BE49-F238E27FC236}">
                <a16:creationId xmlns:a16="http://schemas.microsoft.com/office/drawing/2014/main" id="{A6D173C1-86EA-4E4E-AB44-990CF43FB618}"/>
              </a:ext>
            </a:extLst>
          </p:cNvPr>
          <p:cNvSpPr/>
          <p:nvPr/>
        </p:nvSpPr>
        <p:spPr>
          <a:xfrm>
            <a:off x="7515635" y="3458147"/>
            <a:ext cx="558390" cy="481126"/>
          </a:xfrm>
          <a:prstGeom prst="hexagon">
            <a:avLst>
              <a:gd name="adj" fmla="val 28900"/>
              <a:gd name="vf" fmla="val 115470"/>
            </a:avLst>
          </a:prstGeom>
          <a:solidFill>
            <a:schemeClr val="bg1">
              <a:lumMod val="7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Hexagon 10">
            <a:extLst>
              <a:ext uri="{FF2B5EF4-FFF2-40B4-BE49-F238E27FC236}">
                <a16:creationId xmlns:a16="http://schemas.microsoft.com/office/drawing/2014/main" id="{E6EF198F-0766-4E2D-AE71-AF3FCA8CE01F}"/>
              </a:ext>
            </a:extLst>
          </p:cNvPr>
          <p:cNvSpPr/>
          <p:nvPr/>
        </p:nvSpPr>
        <p:spPr>
          <a:xfrm>
            <a:off x="6392658" y="3563540"/>
            <a:ext cx="558390" cy="481126"/>
          </a:xfrm>
          <a:prstGeom prst="hexagon">
            <a:avLst>
              <a:gd name="adj" fmla="val 28900"/>
              <a:gd name="vf" fmla="val 115470"/>
            </a:avLst>
          </a:prstGeom>
          <a:solidFill>
            <a:schemeClr val="bg1">
              <a:lumMod val="7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Hexagon 6">
            <a:extLst>
              <a:ext uri="{FF2B5EF4-FFF2-40B4-BE49-F238E27FC236}">
                <a16:creationId xmlns:a16="http://schemas.microsoft.com/office/drawing/2014/main" id="{E30C9888-5FE5-4DD7-A9F3-BFB3D7549D4D}"/>
              </a:ext>
            </a:extLst>
          </p:cNvPr>
          <p:cNvSpPr/>
          <p:nvPr/>
        </p:nvSpPr>
        <p:spPr>
          <a:xfrm>
            <a:off x="7947404" y="2442835"/>
            <a:ext cx="558390" cy="481126"/>
          </a:xfrm>
          <a:prstGeom prst="hexagon">
            <a:avLst>
              <a:gd name="adj" fmla="val 28900"/>
              <a:gd name="vf" fmla="val 115470"/>
            </a:avLst>
          </a:prstGeom>
          <a:solidFill>
            <a:schemeClr val="bg1">
              <a:lumMod val="7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54C39A43-1081-47CB-917D-2CD2D84B2506}"/>
              </a:ext>
            </a:extLst>
          </p:cNvPr>
          <p:cNvSpPr/>
          <p:nvPr/>
        </p:nvSpPr>
        <p:spPr>
          <a:xfrm>
            <a:off x="7618523" y="1641774"/>
            <a:ext cx="1216152" cy="1049239"/>
          </a:xfrm>
          <a:custGeom>
            <a:avLst/>
            <a:gdLst>
              <a:gd name="connsiteX0" fmla="*/ 0 w 1714972"/>
              <a:gd name="connsiteY0" fmla="*/ 699493 h 1398985"/>
              <a:gd name="connsiteX1" fmla="*/ 399690 w 1714972"/>
              <a:gd name="connsiteY1" fmla="*/ 0 h 1398985"/>
              <a:gd name="connsiteX2" fmla="*/ 1315282 w 1714972"/>
              <a:gd name="connsiteY2" fmla="*/ 0 h 1398985"/>
              <a:gd name="connsiteX3" fmla="*/ 1714972 w 1714972"/>
              <a:gd name="connsiteY3" fmla="*/ 699493 h 1398985"/>
              <a:gd name="connsiteX4" fmla="*/ 1315282 w 1714972"/>
              <a:gd name="connsiteY4" fmla="*/ 1398985 h 1398985"/>
              <a:gd name="connsiteX5" fmla="*/ 399690 w 1714972"/>
              <a:gd name="connsiteY5" fmla="*/ 1398985 h 1398985"/>
              <a:gd name="connsiteX6" fmla="*/ 0 w 1714972"/>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972" h="1398985">
                <a:moveTo>
                  <a:pt x="0" y="699493"/>
                </a:moveTo>
                <a:lnTo>
                  <a:pt x="399690" y="0"/>
                </a:lnTo>
                <a:lnTo>
                  <a:pt x="1315282" y="0"/>
                </a:lnTo>
                <a:lnTo>
                  <a:pt x="1714972" y="699493"/>
                </a:lnTo>
                <a:lnTo>
                  <a:pt x="1315282"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8538" tIns="180378" rIns="218538" bIns="180378" numCol="1" spcCol="1270" anchor="ctr" anchorCtr="0">
            <a:noAutofit/>
          </a:bodyPr>
          <a:lstStyle/>
          <a:p>
            <a:pPr algn="ctr" defTabSz="400050">
              <a:spcAft>
                <a:spcPts val="0"/>
              </a:spcAft>
            </a:pPr>
            <a:r>
              <a:rPr lang="en-US" sz="900" b="1" dirty="0"/>
              <a:t>Serial </a:t>
            </a:r>
          </a:p>
          <a:p>
            <a:pPr algn="ctr" defTabSz="400050">
              <a:spcAft>
                <a:spcPts val="0"/>
              </a:spcAft>
            </a:pPr>
            <a:r>
              <a:rPr lang="en-US" sz="900" b="1" dirty="0"/>
              <a:t>Biospecimens</a:t>
            </a:r>
          </a:p>
        </p:txBody>
      </p:sp>
      <p:sp>
        <p:nvSpPr>
          <p:cNvPr id="10" name="Freeform: Shape 9">
            <a:extLst>
              <a:ext uri="{FF2B5EF4-FFF2-40B4-BE49-F238E27FC236}">
                <a16:creationId xmlns:a16="http://schemas.microsoft.com/office/drawing/2014/main" id="{E92B4567-5D9B-4076-84E0-928E5B0C88D4}"/>
              </a:ext>
            </a:extLst>
          </p:cNvPr>
          <p:cNvSpPr/>
          <p:nvPr/>
        </p:nvSpPr>
        <p:spPr>
          <a:xfrm>
            <a:off x="7620185" y="2912627"/>
            <a:ext cx="1212828" cy="1049239"/>
          </a:xfrm>
          <a:custGeom>
            <a:avLst/>
            <a:gdLst>
              <a:gd name="connsiteX0" fmla="*/ 0 w 1617104"/>
              <a:gd name="connsiteY0" fmla="*/ 699493 h 1398985"/>
              <a:gd name="connsiteX1" fmla="*/ 399690 w 1617104"/>
              <a:gd name="connsiteY1" fmla="*/ 0 h 1398985"/>
              <a:gd name="connsiteX2" fmla="*/ 1217414 w 1617104"/>
              <a:gd name="connsiteY2" fmla="*/ 0 h 1398985"/>
              <a:gd name="connsiteX3" fmla="*/ 1617104 w 1617104"/>
              <a:gd name="connsiteY3" fmla="*/ 699493 h 1398985"/>
              <a:gd name="connsiteX4" fmla="*/ 1217414 w 1617104"/>
              <a:gd name="connsiteY4" fmla="*/ 1398985 h 1398985"/>
              <a:gd name="connsiteX5" fmla="*/ 399690 w 1617104"/>
              <a:gd name="connsiteY5" fmla="*/ 1398985 h 1398985"/>
              <a:gd name="connsiteX6" fmla="*/ 0 w 1617104"/>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104" h="1398985">
                <a:moveTo>
                  <a:pt x="0" y="699493"/>
                </a:moveTo>
                <a:lnTo>
                  <a:pt x="399690" y="0"/>
                </a:lnTo>
                <a:lnTo>
                  <a:pt x="1217414" y="0"/>
                </a:lnTo>
                <a:lnTo>
                  <a:pt x="1617104" y="699493"/>
                </a:lnTo>
                <a:lnTo>
                  <a:pt x="1217414"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422" tIns="185312" rIns="212422" bIns="185312" numCol="1" spcCol="1270" anchor="ctr" anchorCtr="0">
            <a:noAutofit/>
          </a:bodyPr>
          <a:lstStyle/>
          <a:p>
            <a:pPr algn="ctr" defTabSz="400050">
              <a:lnSpc>
                <a:spcPct val="90000"/>
              </a:lnSpc>
              <a:spcAft>
                <a:spcPct val="35000"/>
              </a:spcAft>
            </a:pPr>
            <a:r>
              <a:rPr lang="en-US" sz="900" b="1" dirty="0"/>
              <a:t>Electronic Health Records Imaging</a:t>
            </a:r>
          </a:p>
        </p:txBody>
      </p:sp>
      <p:sp>
        <p:nvSpPr>
          <p:cNvPr id="4" name="Freeform: Shape 3">
            <a:extLst>
              <a:ext uri="{FF2B5EF4-FFF2-40B4-BE49-F238E27FC236}">
                <a16:creationId xmlns:a16="http://schemas.microsoft.com/office/drawing/2014/main" id="{C7FF4D4C-CDA0-4495-B538-F6666F30B5EF}"/>
              </a:ext>
            </a:extLst>
          </p:cNvPr>
          <p:cNvSpPr/>
          <p:nvPr/>
        </p:nvSpPr>
        <p:spPr>
          <a:xfrm>
            <a:off x="6383369" y="2155892"/>
            <a:ext cx="1479974" cy="1280237"/>
          </a:xfrm>
          <a:custGeom>
            <a:avLst/>
            <a:gdLst>
              <a:gd name="connsiteX0" fmla="*/ 0 w 1973299"/>
              <a:gd name="connsiteY0" fmla="*/ 853492 h 1706983"/>
              <a:gd name="connsiteX1" fmla="*/ 487685 w 1973299"/>
              <a:gd name="connsiteY1" fmla="*/ 0 h 1706983"/>
              <a:gd name="connsiteX2" fmla="*/ 1485614 w 1973299"/>
              <a:gd name="connsiteY2" fmla="*/ 0 h 1706983"/>
              <a:gd name="connsiteX3" fmla="*/ 1973299 w 1973299"/>
              <a:gd name="connsiteY3" fmla="*/ 853492 h 1706983"/>
              <a:gd name="connsiteX4" fmla="*/ 1485614 w 1973299"/>
              <a:gd name="connsiteY4" fmla="*/ 1706983 h 1706983"/>
              <a:gd name="connsiteX5" fmla="*/ 487685 w 1973299"/>
              <a:gd name="connsiteY5" fmla="*/ 1706983 h 1706983"/>
              <a:gd name="connsiteX6" fmla="*/ 0 w 1973299"/>
              <a:gd name="connsiteY6" fmla="*/ 853492 h 170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3299" h="1706983">
                <a:moveTo>
                  <a:pt x="0" y="853492"/>
                </a:moveTo>
                <a:lnTo>
                  <a:pt x="487685" y="0"/>
                </a:lnTo>
                <a:lnTo>
                  <a:pt x="1485614" y="0"/>
                </a:lnTo>
                <a:lnTo>
                  <a:pt x="1973299" y="853492"/>
                </a:lnTo>
                <a:lnTo>
                  <a:pt x="1485614" y="1706983"/>
                </a:lnTo>
                <a:lnTo>
                  <a:pt x="487685" y="1706983"/>
                </a:lnTo>
                <a:lnTo>
                  <a:pt x="0" y="853492"/>
                </a:lnTo>
                <a:close/>
              </a:path>
            </a:pathLst>
          </a:custGeom>
          <a:solidFill>
            <a:srgbClr val="1C5E8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62397" tIns="229298" rIns="262397" bIns="229298" numCol="1" spcCol="1270" anchor="ctr" anchorCtr="0">
            <a:noAutofit/>
          </a:bodyPr>
          <a:lstStyle/>
          <a:p>
            <a:pPr algn="ctr" defTabSz="600075">
              <a:lnSpc>
                <a:spcPct val="90000"/>
              </a:lnSpc>
              <a:spcAft>
                <a:spcPct val="35000"/>
              </a:spcAft>
            </a:pPr>
            <a:r>
              <a:rPr lang="en-US" sz="1350" b="1" dirty="0"/>
              <a:t>Integrated Health Care Systems</a:t>
            </a:r>
          </a:p>
        </p:txBody>
      </p:sp>
      <p:sp>
        <p:nvSpPr>
          <p:cNvPr id="6" name="Freeform: Shape 5">
            <a:extLst>
              <a:ext uri="{FF2B5EF4-FFF2-40B4-BE49-F238E27FC236}">
                <a16:creationId xmlns:a16="http://schemas.microsoft.com/office/drawing/2014/main" id="{B5674C7A-7ECD-4985-BA63-E9A5FD599F04}"/>
              </a:ext>
            </a:extLst>
          </p:cNvPr>
          <p:cNvSpPr/>
          <p:nvPr/>
        </p:nvSpPr>
        <p:spPr>
          <a:xfrm>
            <a:off x="6515279" y="991515"/>
            <a:ext cx="1216152" cy="1049239"/>
          </a:xfrm>
          <a:custGeom>
            <a:avLst/>
            <a:gdLst>
              <a:gd name="connsiteX0" fmla="*/ 0 w 1927928"/>
              <a:gd name="connsiteY0" fmla="*/ 699493 h 1398985"/>
              <a:gd name="connsiteX1" fmla="*/ 399690 w 1927928"/>
              <a:gd name="connsiteY1" fmla="*/ 0 h 1398985"/>
              <a:gd name="connsiteX2" fmla="*/ 1528238 w 1927928"/>
              <a:gd name="connsiteY2" fmla="*/ 0 h 1398985"/>
              <a:gd name="connsiteX3" fmla="*/ 1927928 w 1927928"/>
              <a:gd name="connsiteY3" fmla="*/ 699493 h 1398985"/>
              <a:gd name="connsiteX4" fmla="*/ 1528238 w 1927928"/>
              <a:gd name="connsiteY4" fmla="*/ 1398985 h 1398985"/>
              <a:gd name="connsiteX5" fmla="*/ 399690 w 1927928"/>
              <a:gd name="connsiteY5" fmla="*/ 1398985 h 1398985"/>
              <a:gd name="connsiteX6" fmla="*/ 0 w 1927928"/>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7928" h="1398985">
                <a:moveTo>
                  <a:pt x="0" y="699493"/>
                </a:moveTo>
                <a:lnTo>
                  <a:pt x="399690" y="0"/>
                </a:lnTo>
                <a:lnTo>
                  <a:pt x="1528238" y="0"/>
                </a:lnTo>
                <a:lnTo>
                  <a:pt x="1927928" y="699493"/>
                </a:lnTo>
                <a:lnTo>
                  <a:pt x="1528238"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173736" rIns="91440" bIns="171374" numCol="1" spcCol="1270" anchor="ctr" anchorCtr="0">
            <a:noAutofit/>
          </a:bodyPr>
          <a:lstStyle/>
          <a:p>
            <a:pPr algn="ctr" defTabSz="400050">
              <a:lnSpc>
                <a:spcPct val="90000"/>
              </a:lnSpc>
              <a:spcAft>
                <a:spcPct val="35000"/>
              </a:spcAft>
            </a:pPr>
            <a:r>
              <a:rPr lang="en-US" sz="900" b="1" dirty="0"/>
              <a:t>Serial   Questionnaires</a:t>
            </a:r>
          </a:p>
        </p:txBody>
      </p:sp>
      <p:sp>
        <p:nvSpPr>
          <p:cNvPr id="12" name="Freeform: Shape 11">
            <a:extLst>
              <a:ext uri="{FF2B5EF4-FFF2-40B4-BE49-F238E27FC236}">
                <a16:creationId xmlns:a16="http://schemas.microsoft.com/office/drawing/2014/main" id="{F00AB52E-303A-49E7-BA58-EF796F3BF003}"/>
              </a:ext>
            </a:extLst>
          </p:cNvPr>
          <p:cNvSpPr/>
          <p:nvPr/>
        </p:nvSpPr>
        <p:spPr>
          <a:xfrm>
            <a:off x="6515279" y="3551629"/>
            <a:ext cx="1216152" cy="1049239"/>
          </a:xfrm>
          <a:custGeom>
            <a:avLst/>
            <a:gdLst>
              <a:gd name="connsiteX0" fmla="*/ 0 w 1713726"/>
              <a:gd name="connsiteY0" fmla="*/ 699493 h 1398985"/>
              <a:gd name="connsiteX1" fmla="*/ 399690 w 1713726"/>
              <a:gd name="connsiteY1" fmla="*/ 0 h 1398985"/>
              <a:gd name="connsiteX2" fmla="*/ 1314036 w 1713726"/>
              <a:gd name="connsiteY2" fmla="*/ 0 h 1398985"/>
              <a:gd name="connsiteX3" fmla="*/ 1713726 w 1713726"/>
              <a:gd name="connsiteY3" fmla="*/ 699493 h 1398985"/>
              <a:gd name="connsiteX4" fmla="*/ 1314036 w 1713726"/>
              <a:gd name="connsiteY4" fmla="*/ 1398985 h 1398985"/>
              <a:gd name="connsiteX5" fmla="*/ 399690 w 1713726"/>
              <a:gd name="connsiteY5" fmla="*/ 1398985 h 1398985"/>
              <a:gd name="connsiteX6" fmla="*/ 0 w 1713726"/>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3726" h="1398985">
                <a:moveTo>
                  <a:pt x="0" y="699493"/>
                </a:moveTo>
                <a:lnTo>
                  <a:pt x="399690" y="0"/>
                </a:lnTo>
                <a:lnTo>
                  <a:pt x="1314036" y="0"/>
                </a:lnTo>
                <a:lnTo>
                  <a:pt x="1713726" y="699493"/>
                </a:lnTo>
                <a:lnTo>
                  <a:pt x="1314036"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8461" tIns="180437" rIns="218461" bIns="180437" numCol="1" spcCol="1270" anchor="ctr" anchorCtr="0">
            <a:noAutofit/>
          </a:bodyPr>
          <a:lstStyle/>
          <a:p>
            <a:pPr algn="ctr" defTabSz="400050">
              <a:lnSpc>
                <a:spcPct val="90000"/>
              </a:lnSpc>
              <a:spcAft>
                <a:spcPct val="35000"/>
              </a:spcAft>
            </a:pPr>
            <a:r>
              <a:rPr lang="en-US" sz="900" b="1" dirty="0"/>
              <a:t>Mobile and wearable technologies</a:t>
            </a:r>
          </a:p>
        </p:txBody>
      </p:sp>
      <p:sp>
        <p:nvSpPr>
          <p:cNvPr id="13" name="Hexagon 12">
            <a:extLst>
              <a:ext uri="{FF2B5EF4-FFF2-40B4-BE49-F238E27FC236}">
                <a16:creationId xmlns:a16="http://schemas.microsoft.com/office/drawing/2014/main" id="{7B157C53-38D3-40C1-BAE8-BC03128D4544}"/>
              </a:ext>
            </a:extLst>
          </p:cNvPr>
          <p:cNvSpPr/>
          <p:nvPr/>
        </p:nvSpPr>
        <p:spPr>
          <a:xfrm>
            <a:off x="5740918" y="2670800"/>
            <a:ext cx="558390" cy="481126"/>
          </a:xfrm>
          <a:prstGeom prst="hexagon">
            <a:avLst>
              <a:gd name="adj" fmla="val 28900"/>
              <a:gd name="vf" fmla="val 115470"/>
            </a:avLst>
          </a:prstGeom>
          <a:solidFill>
            <a:schemeClr val="bg1">
              <a:lumMod val="7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7D8F9934-FC7D-4C98-92C1-27314EB3FB00}"/>
              </a:ext>
            </a:extLst>
          </p:cNvPr>
          <p:cNvSpPr/>
          <p:nvPr/>
        </p:nvSpPr>
        <p:spPr>
          <a:xfrm>
            <a:off x="5412037" y="2912627"/>
            <a:ext cx="1216152" cy="1049239"/>
          </a:xfrm>
          <a:custGeom>
            <a:avLst/>
            <a:gdLst>
              <a:gd name="connsiteX0" fmla="*/ 0 w 1732533"/>
              <a:gd name="connsiteY0" fmla="*/ 699493 h 1398985"/>
              <a:gd name="connsiteX1" fmla="*/ 399690 w 1732533"/>
              <a:gd name="connsiteY1" fmla="*/ 0 h 1398985"/>
              <a:gd name="connsiteX2" fmla="*/ 1332843 w 1732533"/>
              <a:gd name="connsiteY2" fmla="*/ 0 h 1398985"/>
              <a:gd name="connsiteX3" fmla="*/ 1732533 w 1732533"/>
              <a:gd name="connsiteY3" fmla="*/ 699493 h 1398985"/>
              <a:gd name="connsiteX4" fmla="*/ 1332843 w 1732533"/>
              <a:gd name="connsiteY4" fmla="*/ 1398985 h 1398985"/>
              <a:gd name="connsiteX5" fmla="*/ 399690 w 1732533"/>
              <a:gd name="connsiteY5" fmla="*/ 1398985 h 1398985"/>
              <a:gd name="connsiteX6" fmla="*/ 0 w 1732533"/>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533" h="1398985">
                <a:moveTo>
                  <a:pt x="0" y="699493"/>
                </a:moveTo>
                <a:lnTo>
                  <a:pt x="399690" y="0"/>
                </a:lnTo>
                <a:lnTo>
                  <a:pt x="1332843" y="0"/>
                </a:lnTo>
                <a:lnTo>
                  <a:pt x="1732533" y="699493"/>
                </a:lnTo>
                <a:lnTo>
                  <a:pt x="1332843"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9636" tIns="179552" rIns="219636" bIns="179552" numCol="1" spcCol="1270" anchor="ctr" anchorCtr="0">
            <a:noAutofit/>
          </a:bodyPr>
          <a:lstStyle/>
          <a:p>
            <a:pPr algn="ctr" defTabSz="400050">
              <a:lnSpc>
                <a:spcPct val="90000"/>
              </a:lnSpc>
              <a:spcAft>
                <a:spcPct val="35000"/>
              </a:spcAft>
            </a:pPr>
            <a:r>
              <a:rPr lang="en-US" sz="900" b="1" dirty="0"/>
              <a:t>Tissue specimens</a:t>
            </a:r>
          </a:p>
        </p:txBody>
      </p:sp>
      <p:sp>
        <p:nvSpPr>
          <p:cNvPr id="15" name="Freeform: Shape 14">
            <a:extLst>
              <a:ext uri="{FF2B5EF4-FFF2-40B4-BE49-F238E27FC236}">
                <a16:creationId xmlns:a16="http://schemas.microsoft.com/office/drawing/2014/main" id="{E2FC5C42-1D81-4703-B17E-EAE232849787}"/>
              </a:ext>
            </a:extLst>
          </p:cNvPr>
          <p:cNvSpPr/>
          <p:nvPr/>
        </p:nvSpPr>
        <p:spPr>
          <a:xfrm>
            <a:off x="5413699" y="1641774"/>
            <a:ext cx="1212828" cy="1049239"/>
          </a:xfrm>
          <a:custGeom>
            <a:avLst/>
            <a:gdLst>
              <a:gd name="connsiteX0" fmla="*/ 0 w 1617104"/>
              <a:gd name="connsiteY0" fmla="*/ 699493 h 1398985"/>
              <a:gd name="connsiteX1" fmla="*/ 399690 w 1617104"/>
              <a:gd name="connsiteY1" fmla="*/ 0 h 1398985"/>
              <a:gd name="connsiteX2" fmla="*/ 1217414 w 1617104"/>
              <a:gd name="connsiteY2" fmla="*/ 0 h 1398985"/>
              <a:gd name="connsiteX3" fmla="*/ 1617104 w 1617104"/>
              <a:gd name="connsiteY3" fmla="*/ 699493 h 1398985"/>
              <a:gd name="connsiteX4" fmla="*/ 1217414 w 1617104"/>
              <a:gd name="connsiteY4" fmla="*/ 1398985 h 1398985"/>
              <a:gd name="connsiteX5" fmla="*/ 399690 w 1617104"/>
              <a:gd name="connsiteY5" fmla="*/ 1398985 h 1398985"/>
              <a:gd name="connsiteX6" fmla="*/ 0 w 1617104"/>
              <a:gd name="connsiteY6" fmla="*/ 699493 h 13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104" h="1398985">
                <a:moveTo>
                  <a:pt x="0" y="699493"/>
                </a:moveTo>
                <a:lnTo>
                  <a:pt x="399690" y="0"/>
                </a:lnTo>
                <a:lnTo>
                  <a:pt x="1217414" y="0"/>
                </a:lnTo>
                <a:lnTo>
                  <a:pt x="1617104" y="699493"/>
                </a:lnTo>
                <a:lnTo>
                  <a:pt x="1217414" y="1398985"/>
                </a:lnTo>
                <a:lnTo>
                  <a:pt x="399690" y="1398985"/>
                </a:lnTo>
                <a:lnTo>
                  <a:pt x="0" y="699493"/>
                </a:lnTo>
                <a:close/>
              </a:path>
            </a:pathLst>
          </a:custGeom>
          <a:solidFill>
            <a:srgbClr val="319F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422" tIns="185312" rIns="212422" bIns="185312" numCol="1" spcCol="1270" anchor="ctr" anchorCtr="0">
            <a:noAutofit/>
          </a:bodyPr>
          <a:lstStyle/>
          <a:p>
            <a:pPr algn="ctr" defTabSz="400050">
              <a:spcAft>
                <a:spcPts val="0"/>
              </a:spcAft>
            </a:pPr>
            <a:r>
              <a:rPr lang="en-US" sz="900" b="1" dirty="0"/>
              <a:t>Tumor Registries</a:t>
            </a:r>
          </a:p>
        </p:txBody>
      </p:sp>
      <p:sp>
        <p:nvSpPr>
          <p:cNvPr id="16" name="Rectangle 15">
            <a:extLst>
              <a:ext uri="{FF2B5EF4-FFF2-40B4-BE49-F238E27FC236}">
                <a16:creationId xmlns:a16="http://schemas.microsoft.com/office/drawing/2014/main" id="{78A6785D-67A2-4EED-ABD0-98B13D1374BF}"/>
              </a:ext>
            </a:extLst>
          </p:cNvPr>
          <p:cNvSpPr/>
          <p:nvPr/>
        </p:nvSpPr>
        <p:spPr>
          <a:xfrm>
            <a:off x="479914" y="1284057"/>
            <a:ext cx="4918409" cy="2877711"/>
          </a:xfrm>
          <a:prstGeom prst="rect">
            <a:avLst/>
          </a:prstGeom>
        </p:spPr>
        <p:txBody>
          <a:bodyPr wrap="square" lIns="68580" tIns="34290" rIns="68580" bIns="34290" anchor="t">
            <a:spAutoFit/>
          </a:bodyPr>
          <a:lstStyle/>
          <a:p>
            <a:pPr marL="274320" indent="-274320" defTabSz="342884">
              <a:spcAft>
                <a:spcPts val="450"/>
              </a:spcAft>
              <a:buClr>
                <a:srgbClr val="2A72A5"/>
              </a:buClr>
              <a:buFont typeface="Arial" panose="020B0604020202020204" pitchFamily="34" charset="0"/>
              <a:buChar char="►"/>
              <a:defRPr/>
            </a:pPr>
            <a:r>
              <a:rPr lang="en-US" dirty="0">
                <a:latin typeface="Arial" panose="020B0604020202020204" pitchFamily="34" charset="0"/>
                <a:cs typeface="Arial" panose="020B0604020202020204" pitchFamily="34" charset="0"/>
              </a:rPr>
              <a:t>200,000 adults across the US</a:t>
            </a:r>
          </a:p>
          <a:p>
            <a:pPr marL="600075" lvl="1" indent="-257175">
              <a:spcAft>
                <a:spcPts val="450"/>
              </a:spcAft>
              <a:buFont typeface="Wingdings" panose="05000000000000000000" pitchFamily="2" charset="2"/>
              <a:buChar char="ü"/>
            </a:pPr>
            <a:r>
              <a:rPr lang="en-US" sz="1400" dirty="0">
                <a:latin typeface="Arial" panose="020B0604020202020204" pitchFamily="34" charset="0"/>
                <a:ea typeface="ＭＳ Ｐゴシック"/>
                <a:cs typeface="Arial" panose="020B0604020202020204" pitchFamily="34" charset="0"/>
              </a:rPr>
              <a:t>Aged 40-65 years</a:t>
            </a:r>
          </a:p>
          <a:p>
            <a:pPr marL="600075" lvl="1" indent="-257175">
              <a:spcAft>
                <a:spcPts val="450"/>
              </a:spcAft>
              <a:buFont typeface="Wingdings" panose="05000000000000000000" pitchFamily="2" charset="2"/>
              <a:buChar char="ü"/>
            </a:pPr>
            <a:r>
              <a:rPr lang="en-US" sz="1400" dirty="0">
                <a:latin typeface="Arial" panose="020B0604020202020204" pitchFamily="34" charset="0"/>
                <a:ea typeface="ＭＳ Ｐゴシック"/>
                <a:cs typeface="Arial" panose="020B0604020202020204" pitchFamily="34" charset="0"/>
              </a:rPr>
              <a:t>No history of cancer </a:t>
            </a:r>
          </a:p>
          <a:p>
            <a:pPr marL="600075" lvl="1" indent="-257175">
              <a:spcAft>
                <a:spcPts val="0"/>
              </a:spcAft>
              <a:buFont typeface="Wingdings" panose="05000000000000000000" pitchFamily="2" charset="2"/>
              <a:buChar char="ü"/>
            </a:pPr>
            <a:r>
              <a:rPr lang="en-US" sz="1400" dirty="0">
                <a:latin typeface="Arial" panose="020B0604020202020204" pitchFamily="34" charset="0"/>
                <a:ea typeface="ＭＳ Ｐゴシック"/>
                <a:cs typeface="Arial" panose="020B0604020202020204" pitchFamily="34" charset="0"/>
              </a:rPr>
              <a:t>Patients or members of partner health care systems</a:t>
            </a:r>
          </a:p>
          <a:p>
            <a:pPr marL="274320" indent="-274320" defTabSz="342884">
              <a:spcBef>
                <a:spcPts val="600"/>
              </a:spcBef>
              <a:spcAft>
                <a:spcPts val="0"/>
              </a:spcAft>
              <a:buClr>
                <a:srgbClr val="2A72A5"/>
              </a:buClr>
              <a:buFont typeface="Arial" panose="020B0604020202020204" pitchFamily="34" charset="0"/>
              <a:buChar char="►"/>
              <a:defRPr/>
            </a:pPr>
            <a:r>
              <a:rPr lang="en-US" dirty="0">
                <a:latin typeface="Arial" panose="020B0604020202020204" pitchFamily="34" charset="0"/>
                <a:cs typeface="Arial" panose="020B0604020202020204" pitchFamily="34" charset="0"/>
              </a:rPr>
              <a:t>Long-term follow-up</a:t>
            </a:r>
          </a:p>
          <a:p>
            <a:pPr marL="274320" indent="-274320" defTabSz="342884">
              <a:spcBef>
                <a:spcPts val="600"/>
              </a:spcBef>
              <a:spcAft>
                <a:spcPts val="0"/>
              </a:spcAft>
              <a:buClr>
                <a:srgbClr val="2A72A5"/>
              </a:buClr>
              <a:buFont typeface="Arial" panose="020B0604020202020204" pitchFamily="34" charset="0"/>
              <a:buChar char="►"/>
              <a:defRPr/>
            </a:pPr>
            <a:r>
              <a:rPr lang="en-US" dirty="0">
                <a:latin typeface="Arial" panose="020B0604020202020204" pitchFamily="34" charset="0"/>
                <a:cs typeface="Arial" panose="020B0604020202020204" pitchFamily="34" charset="0"/>
              </a:rPr>
              <a:t>Serial assessments</a:t>
            </a:r>
          </a:p>
          <a:p>
            <a:pPr marL="274320" indent="-274320" defTabSz="342884">
              <a:spcBef>
                <a:spcPts val="600"/>
              </a:spcBef>
              <a:spcAft>
                <a:spcPts val="0"/>
              </a:spcAft>
              <a:buClr>
                <a:srgbClr val="2A72A5"/>
              </a:buClr>
              <a:buFont typeface="Arial" panose="020B0604020202020204" pitchFamily="34" charset="0"/>
              <a:buChar char="►"/>
              <a:defRPr/>
            </a:pPr>
            <a:r>
              <a:rPr lang="en-US" dirty="0">
                <a:latin typeface="Arial" panose="020B0604020202020204" pitchFamily="34" charset="0"/>
                <a:cs typeface="Arial" panose="020B0604020202020204" pitchFamily="34" charset="0"/>
              </a:rPr>
              <a:t>Comprehensive cancer outcomes</a:t>
            </a:r>
          </a:p>
          <a:p>
            <a:pPr marL="274320" indent="-274320" defTabSz="342884">
              <a:spcBef>
                <a:spcPts val="600"/>
              </a:spcBef>
              <a:spcAft>
                <a:spcPts val="0"/>
              </a:spcAft>
              <a:buClr>
                <a:srgbClr val="2A72A5"/>
              </a:buClr>
              <a:buFont typeface="Arial" panose="020B0604020202020204" pitchFamily="34" charset="0"/>
              <a:buChar char="►"/>
              <a:defRPr/>
            </a:pPr>
            <a:r>
              <a:rPr lang="en-US" dirty="0">
                <a:latin typeface="Arial" panose="020B0604020202020204" pitchFamily="34" charset="0"/>
                <a:cs typeface="Arial" panose="020B0604020202020204" pitchFamily="34" charset="0"/>
              </a:rPr>
              <a:t>Flexible infrastructure for enhancement studies</a:t>
            </a:r>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147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1CE3-5A69-4FB4-9F9E-A729A4288F85}"/>
              </a:ext>
            </a:extLst>
          </p:cNvPr>
          <p:cNvSpPr>
            <a:spLocks noGrp="1"/>
          </p:cNvSpPr>
          <p:nvPr>
            <p:ph type="ctrTitle"/>
          </p:nvPr>
        </p:nvSpPr>
        <p:spPr/>
        <p:txBody>
          <a:bodyPr/>
          <a:lstStyle/>
          <a:p>
            <a:r>
              <a:rPr lang="en-US" dirty="0"/>
              <a:t>Recruitment Timeline</a:t>
            </a:r>
          </a:p>
        </p:txBody>
      </p:sp>
      <p:sp>
        <p:nvSpPr>
          <p:cNvPr id="4" name="Subtitle 3">
            <a:extLst>
              <a:ext uri="{FF2B5EF4-FFF2-40B4-BE49-F238E27FC236}">
                <a16:creationId xmlns:a16="http://schemas.microsoft.com/office/drawing/2014/main" id="{7DD16322-D8E3-4794-9AAD-46EE630DA8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1827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5E70C5-0488-5E45-99B3-4C04CD074739}"/>
              </a:ext>
            </a:extLst>
          </p:cNvPr>
          <p:cNvSpPr>
            <a:spLocks noGrp="1"/>
          </p:cNvSpPr>
          <p:nvPr>
            <p:ph type="title"/>
          </p:nvPr>
        </p:nvSpPr>
        <p:spPr/>
        <p:txBody>
          <a:bodyPr/>
          <a:lstStyle/>
          <a:p>
            <a:r>
              <a:rPr lang="en-US" dirty="0"/>
              <a:t>Recruitment Began!</a:t>
            </a:r>
          </a:p>
        </p:txBody>
      </p:sp>
      <p:pic>
        <p:nvPicPr>
          <p:cNvPr id="2" name="Picture 1">
            <a:extLst>
              <a:ext uri="{FF2B5EF4-FFF2-40B4-BE49-F238E27FC236}">
                <a16:creationId xmlns:a16="http://schemas.microsoft.com/office/drawing/2014/main" id="{DB50FE48-45CC-43B4-ACCD-8866CA264459}"/>
              </a:ext>
            </a:extLst>
          </p:cNvPr>
          <p:cNvPicPr>
            <a:picLocks noChangeAspect="1"/>
          </p:cNvPicPr>
          <p:nvPr/>
        </p:nvPicPr>
        <p:blipFill>
          <a:blip r:embed="rId3"/>
          <a:stretch>
            <a:fillRect/>
          </a:stretch>
        </p:blipFill>
        <p:spPr>
          <a:xfrm>
            <a:off x="340539" y="1442719"/>
            <a:ext cx="8462922" cy="2440955"/>
          </a:xfrm>
          <a:prstGeom prst="rect">
            <a:avLst/>
          </a:prstGeom>
        </p:spPr>
      </p:pic>
    </p:spTree>
    <p:extLst>
      <p:ext uri="{BB962C8B-B14F-4D97-AF65-F5344CB8AC3E}">
        <p14:creationId xmlns:p14="http://schemas.microsoft.com/office/powerpoint/2010/main" val="71459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220D-1077-4002-A6DA-67443DD9D3A3}"/>
              </a:ext>
            </a:extLst>
          </p:cNvPr>
          <p:cNvSpPr>
            <a:spLocks noGrp="1"/>
          </p:cNvSpPr>
          <p:nvPr>
            <p:ph type="title"/>
          </p:nvPr>
        </p:nvSpPr>
        <p:spPr>
          <a:xfrm>
            <a:off x="457200" y="416317"/>
            <a:ext cx="8313490" cy="667916"/>
          </a:xfrm>
        </p:spPr>
        <p:txBody>
          <a:bodyPr/>
          <a:lstStyle/>
          <a:p>
            <a:r>
              <a:rPr lang="en-US" dirty="0"/>
              <a:t>Initial Phase of Recruitment: slow but steady to reach 16,000</a:t>
            </a:r>
          </a:p>
        </p:txBody>
      </p:sp>
      <p:graphicFrame>
        <p:nvGraphicFramePr>
          <p:cNvPr id="4" name="Chart 3">
            <a:extLst>
              <a:ext uri="{FF2B5EF4-FFF2-40B4-BE49-F238E27FC236}">
                <a16:creationId xmlns:a16="http://schemas.microsoft.com/office/drawing/2014/main" id="{F26887B3-0D9E-4DD2-9A4B-F53E7E47AB38}"/>
              </a:ext>
            </a:extLst>
          </p:cNvPr>
          <p:cNvGraphicFramePr>
            <a:graphicFrameLocks/>
          </p:cNvGraphicFramePr>
          <p:nvPr/>
        </p:nvGraphicFramePr>
        <p:xfrm>
          <a:off x="3534912" y="1486424"/>
          <a:ext cx="5151889" cy="2942963"/>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2C11D23B-A237-421B-8628-0AFDF5921702}"/>
              </a:ext>
            </a:extLst>
          </p:cNvPr>
          <p:cNvSpPr/>
          <p:nvPr/>
        </p:nvSpPr>
        <p:spPr>
          <a:xfrm>
            <a:off x="4110835" y="3485063"/>
            <a:ext cx="1402658" cy="226502"/>
          </a:xfrm>
          <a:prstGeom prst="rect">
            <a:avLst/>
          </a:prstGeom>
          <a:noFill/>
          <a:ln>
            <a:solidFill>
              <a:srgbClr val="1C5E8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53F18F25-3EF9-4542-ADBB-1B2906CAAC35}"/>
              </a:ext>
            </a:extLst>
          </p:cNvPr>
          <p:cNvSpPr/>
          <p:nvPr/>
        </p:nvSpPr>
        <p:spPr>
          <a:xfrm rot="11620350" flipV="1">
            <a:off x="2518847" y="3545985"/>
            <a:ext cx="1491029" cy="104659"/>
          </a:xfrm>
          <a:prstGeom prst="rightArrow">
            <a:avLst/>
          </a:prstGeom>
          <a:solidFill>
            <a:srgbClr val="1C5E86"/>
          </a:solidFill>
          <a:ln>
            <a:solidFill>
              <a:srgbClr val="1C5E8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Brace 8">
            <a:extLst>
              <a:ext uri="{FF2B5EF4-FFF2-40B4-BE49-F238E27FC236}">
                <a16:creationId xmlns:a16="http://schemas.microsoft.com/office/drawing/2014/main" id="{B95F34F1-C7B2-4BEA-8B5E-E19F26FA2861}"/>
              </a:ext>
            </a:extLst>
          </p:cNvPr>
          <p:cNvSpPr/>
          <p:nvPr/>
        </p:nvSpPr>
        <p:spPr>
          <a:xfrm rot="5400000">
            <a:off x="4777833" y="3762389"/>
            <a:ext cx="139519" cy="1473515"/>
          </a:xfrm>
          <a:prstGeom prst="rightBrace">
            <a:avLst/>
          </a:prstGeom>
          <a:ln>
            <a:solidFill>
              <a:srgbClr val="319FBE"/>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B901C48-605C-4ACD-958D-76E143122130}"/>
              </a:ext>
            </a:extLst>
          </p:cNvPr>
          <p:cNvSpPr txBox="1"/>
          <p:nvPr/>
        </p:nvSpPr>
        <p:spPr>
          <a:xfrm>
            <a:off x="4433617" y="4568905"/>
            <a:ext cx="824265" cy="253916"/>
          </a:xfrm>
          <a:prstGeom prst="rect">
            <a:avLst/>
          </a:prstGeom>
          <a:noFill/>
        </p:spPr>
        <p:txBody>
          <a:bodyPr wrap="none" rtlCol="0">
            <a:spAutoFit/>
          </a:bodyPr>
          <a:lstStyle/>
          <a:p>
            <a:r>
              <a:rPr lang="en-US" sz="1050" dirty="0"/>
              <a:t>Soft Launch</a:t>
            </a:r>
          </a:p>
        </p:txBody>
      </p:sp>
      <p:graphicFrame>
        <p:nvGraphicFramePr>
          <p:cNvPr id="12" name="Chart 11">
            <a:extLst>
              <a:ext uri="{FF2B5EF4-FFF2-40B4-BE49-F238E27FC236}">
                <a16:creationId xmlns:a16="http://schemas.microsoft.com/office/drawing/2014/main" id="{00012CB0-7605-4AD6-861D-E6CBB18DB398}"/>
              </a:ext>
            </a:extLst>
          </p:cNvPr>
          <p:cNvGraphicFramePr>
            <a:graphicFrameLocks/>
          </p:cNvGraphicFramePr>
          <p:nvPr>
            <p:extLst>
              <p:ext uri="{D42A27DB-BD31-4B8C-83A1-F6EECF244321}">
                <p14:modId xmlns:p14="http://schemas.microsoft.com/office/powerpoint/2010/main" val="654709551"/>
              </p:ext>
            </p:extLst>
          </p:nvPr>
        </p:nvGraphicFramePr>
        <p:xfrm>
          <a:off x="287231" y="1241370"/>
          <a:ext cx="3309409" cy="21192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7493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502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D249177C-ECCA-EE4D-9623-A169DB8CADCF}"/>
              </a:ext>
            </a:extLst>
          </p:cNvPr>
          <p:cNvSpPr txBox="1">
            <a:spLocks/>
          </p:cNvSpPr>
          <p:nvPr/>
        </p:nvSpPr>
        <p:spPr bwMode="auto">
          <a:xfrm>
            <a:off x="448129" y="6408"/>
            <a:ext cx="8619670" cy="667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noAutofit/>
          </a:bodyPr>
          <a:lstStyle>
            <a:lvl1pPr algn="l" defTabSz="457200" rtl="0" eaLnBrk="1" fontAlgn="base" hangingPunct="1">
              <a:spcBef>
                <a:spcPct val="0"/>
              </a:spcBef>
              <a:spcAft>
                <a:spcPct val="0"/>
              </a:spcAft>
              <a:defRPr kumimoji="0" lang="en-US" sz="2800" b="1" i="0" u="none" strike="noStrike" kern="1200" cap="none" spc="0" normalizeH="0" baseline="0" noProof="0">
                <a:ln>
                  <a:noFill/>
                </a:ln>
                <a:solidFill>
                  <a:srgbClr val="606060"/>
                </a:solidFill>
                <a:effectLst/>
                <a:uLnTx/>
                <a:uFillTx/>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2pPr>
            <a:lvl3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3pPr>
            <a:lvl4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4pPr>
            <a:lvl5pPr algn="l" defTabSz="457200" rtl="0" eaLnBrk="1" fontAlgn="base" hangingPunct="1">
              <a:spcBef>
                <a:spcPct val="0"/>
              </a:spcBef>
              <a:spcAft>
                <a:spcPct val="0"/>
              </a:spcAft>
              <a:defRPr sz="3700">
                <a:solidFill>
                  <a:schemeClr val="tx2"/>
                </a:solidFill>
                <a:latin typeface="SapientCentroSlab-Light" charset="0"/>
                <a:ea typeface="ＭＳ Ｐゴシック" charset="0"/>
              </a:defRPr>
            </a:lvl5pPr>
            <a:lvl6pPr marL="4572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6pPr>
            <a:lvl7pPr marL="9144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7pPr>
            <a:lvl8pPr marL="13716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8pPr>
            <a:lvl9pPr marL="1828800" algn="l" defTabSz="457200" rtl="0" eaLnBrk="1" fontAlgn="base" hangingPunct="1">
              <a:spcBef>
                <a:spcPct val="0"/>
              </a:spcBef>
              <a:spcAft>
                <a:spcPct val="0"/>
              </a:spcAft>
              <a:defRPr sz="3700">
                <a:solidFill>
                  <a:schemeClr val="tx2"/>
                </a:solidFill>
                <a:latin typeface="SapientCentroSlab-Light" charset="0"/>
                <a:ea typeface="ＭＳ Ｐゴシック" charset="0"/>
              </a:defRPr>
            </a:lvl9pPr>
          </a:lstStyle>
          <a:p>
            <a:r>
              <a:rPr lang="en-US" sz="2100" dirty="0">
                <a:latin typeface="Arial"/>
                <a:ea typeface="ＭＳ Ｐゴシック"/>
                <a:cs typeface="Arial"/>
              </a:rPr>
              <a:t>Serial Assessments to Observe Longitudinal Changes</a:t>
            </a:r>
          </a:p>
        </p:txBody>
      </p:sp>
      <p:sp>
        <p:nvSpPr>
          <p:cNvPr id="80" name="TextBox 79">
            <a:extLst>
              <a:ext uri="{FF2B5EF4-FFF2-40B4-BE49-F238E27FC236}">
                <a16:creationId xmlns:a16="http://schemas.microsoft.com/office/drawing/2014/main" id="{56DAB1E3-40FD-9F4E-9478-E5CDDC04F88D}"/>
              </a:ext>
            </a:extLst>
          </p:cNvPr>
          <p:cNvSpPr txBox="1"/>
          <p:nvPr/>
        </p:nvSpPr>
        <p:spPr>
          <a:xfrm>
            <a:off x="3547179" y="4795907"/>
            <a:ext cx="2045753" cy="307777"/>
          </a:xfrm>
          <a:prstGeom prst="rect">
            <a:avLst/>
          </a:prstGeom>
          <a:noFill/>
        </p:spPr>
        <p:txBody>
          <a:bodyPr wrap="none" lIns="91440" tIns="45720" rIns="91440" bIns="45720" rtlCol="0" anchor="t">
            <a:spAutoFit/>
          </a:bodyPr>
          <a:lstStyle/>
          <a:p>
            <a:pPr algn="ctr"/>
            <a:r>
              <a:rPr lang="en-US" sz="1400" dirty="0">
                <a:latin typeface="Arial"/>
                <a:ea typeface="ＭＳ Ｐゴシック"/>
                <a:cs typeface="Arial"/>
              </a:rPr>
              <a:t>Age at diagnosis, years</a:t>
            </a:r>
          </a:p>
        </p:txBody>
      </p:sp>
      <p:grpSp>
        <p:nvGrpSpPr>
          <p:cNvPr id="6" name="Group 5">
            <a:extLst>
              <a:ext uri="{FF2B5EF4-FFF2-40B4-BE49-F238E27FC236}">
                <a16:creationId xmlns:a16="http://schemas.microsoft.com/office/drawing/2014/main" id="{DEDB3B21-344E-459F-BF9E-4919FA8C16E5}"/>
              </a:ext>
            </a:extLst>
          </p:cNvPr>
          <p:cNvGrpSpPr/>
          <p:nvPr/>
        </p:nvGrpSpPr>
        <p:grpSpPr>
          <a:xfrm>
            <a:off x="696687" y="728164"/>
            <a:ext cx="7941126" cy="4059100"/>
            <a:chOff x="696687" y="728164"/>
            <a:chExt cx="7941126" cy="4059100"/>
          </a:xfrm>
        </p:grpSpPr>
        <p:pic>
          <p:nvPicPr>
            <p:cNvPr id="4" name="Picture 4">
              <a:extLst>
                <a:ext uri="{FF2B5EF4-FFF2-40B4-BE49-F238E27FC236}">
                  <a16:creationId xmlns:a16="http://schemas.microsoft.com/office/drawing/2014/main" id="{B0962B7A-FEF1-4CC4-B344-9E655F0231F2}"/>
                </a:ext>
              </a:extLst>
            </p:cNvPr>
            <p:cNvPicPr>
              <a:picLocks noChangeAspect="1"/>
            </p:cNvPicPr>
            <p:nvPr/>
          </p:nvPicPr>
          <p:blipFill>
            <a:blip r:embed="rId3"/>
            <a:stretch>
              <a:fillRect/>
            </a:stretch>
          </p:blipFill>
          <p:spPr>
            <a:xfrm>
              <a:off x="696687" y="728164"/>
              <a:ext cx="7941126" cy="4059100"/>
            </a:xfrm>
            <a:prstGeom prst="rect">
              <a:avLst/>
            </a:prstGeom>
          </p:spPr>
        </p:pic>
        <p:sp>
          <p:nvSpPr>
            <p:cNvPr id="5" name="Rectangle 4">
              <a:extLst>
                <a:ext uri="{FF2B5EF4-FFF2-40B4-BE49-F238E27FC236}">
                  <a16:creationId xmlns:a16="http://schemas.microsoft.com/office/drawing/2014/main" id="{C0AE0517-DA77-47D6-A943-468FA377BA4F}"/>
                </a:ext>
              </a:extLst>
            </p:cNvPr>
            <p:cNvSpPr/>
            <p:nvPr/>
          </p:nvSpPr>
          <p:spPr>
            <a:xfrm>
              <a:off x="3842658" y="4337049"/>
              <a:ext cx="1431470" cy="26125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8DB75AB4-B541-C942-89C9-D933DB33EE8A}"/>
              </a:ext>
            </a:extLst>
          </p:cNvPr>
          <p:cNvGrpSpPr/>
          <p:nvPr/>
        </p:nvGrpSpPr>
        <p:grpSpPr>
          <a:xfrm>
            <a:off x="3287791" y="4415336"/>
            <a:ext cx="5100189" cy="307777"/>
            <a:chOff x="3284585" y="4230278"/>
            <a:chExt cx="5185037" cy="307777"/>
          </a:xfrm>
        </p:grpSpPr>
        <p:sp>
          <p:nvSpPr>
            <p:cNvPr id="46" name="Down Arrow 4">
              <a:extLst>
                <a:ext uri="{FF2B5EF4-FFF2-40B4-BE49-F238E27FC236}">
                  <a16:creationId xmlns:a16="http://schemas.microsoft.com/office/drawing/2014/main" id="{BB11B87B-7846-465B-B490-28E9E9383079}"/>
                </a:ext>
              </a:extLst>
            </p:cNvPr>
            <p:cNvSpPr/>
            <p:nvPr/>
          </p:nvSpPr>
          <p:spPr>
            <a:xfrm flipV="1">
              <a:off x="4833275"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7" name="Down Arrow 73">
              <a:extLst>
                <a:ext uri="{FF2B5EF4-FFF2-40B4-BE49-F238E27FC236}">
                  <a16:creationId xmlns:a16="http://schemas.microsoft.com/office/drawing/2014/main" id="{1032ADC6-CBF3-4FD7-8BBB-F6822F0F1A07}"/>
                </a:ext>
              </a:extLst>
            </p:cNvPr>
            <p:cNvSpPr/>
            <p:nvPr/>
          </p:nvSpPr>
          <p:spPr>
            <a:xfrm flipV="1">
              <a:off x="5294714"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9" name="Down Arrow 4">
              <a:extLst>
                <a:ext uri="{FF2B5EF4-FFF2-40B4-BE49-F238E27FC236}">
                  <a16:creationId xmlns:a16="http://schemas.microsoft.com/office/drawing/2014/main" id="{50674226-5412-4AF5-AE8D-BD59CB3AF3B3}"/>
                </a:ext>
              </a:extLst>
            </p:cNvPr>
            <p:cNvSpPr/>
            <p:nvPr/>
          </p:nvSpPr>
          <p:spPr>
            <a:xfrm flipV="1">
              <a:off x="4990504"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5" name="Down Arrow 4">
              <a:extLst>
                <a:ext uri="{FF2B5EF4-FFF2-40B4-BE49-F238E27FC236}">
                  <a16:creationId xmlns:a16="http://schemas.microsoft.com/office/drawing/2014/main" id="{55AF0416-DE6E-45E8-B166-B07B1994DDF7}"/>
                </a:ext>
              </a:extLst>
            </p:cNvPr>
            <p:cNvSpPr/>
            <p:nvPr/>
          </p:nvSpPr>
          <p:spPr>
            <a:xfrm flipV="1">
              <a:off x="5446819"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7" name="Down Arrow 73">
              <a:extLst>
                <a:ext uri="{FF2B5EF4-FFF2-40B4-BE49-F238E27FC236}">
                  <a16:creationId xmlns:a16="http://schemas.microsoft.com/office/drawing/2014/main" id="{C6B60CC5-5403-4243-AC74-79232F532BDC}"/>
                </a:ext>
              </a:extLst>
            </p:cNvPr>
            <p:cNvSpPr/>
            <p:nvPr/>
          </p:nvSpPr>
          <p:spPr>
            <a:xfrm flipV="1">
              <a:off x="5903134"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3" name="Down Arrow 4">
              <a:extLst>
                <a:ext uri="{FF2B5EF4-FFF2-40B4-BE49-F238E27FC236}">
                  <a16:creationId xmlns:a16="http://schemas.microsoft.com/office/drawing/2014/main" id="{EA2B5E70-2EB7-4A82-AB3B-9333D60D8962}"/>
                </a:ext>
              </a:extLst>
            </p:cNvPr>
            <p:cNvSpPr/>
            <p:nvPr/>
          </p:nvSpPr>
          <p:spPr>
            <a:xfrm flipV="1">
              <a:off x="5598924"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4" name="Down Arrow 4">
              <a:extLst>
                <a:ext uri="{FF2B5EF4-FFF2-40B4-BE49-F238E27FC236}">
                  <a16:creationId xmlns:a16="http://schemas.microsoft.com/office/drawing/2014/main" id="{DE10A5B3-0E9D-41B7-A40B-7723AB73DA91}"/>
                </a:ext>
              </a:extLst>
            </p:cNvPr>
            <p:cNvSpPr/>
            <p:nvPr/>
          </p:nvSpPr>
          <p:spPr>
            <a:xfrm flipV="1">
              <a:off x="5751029"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5" name="Down Arrow 4">
              <a:extLst>
                <a:ext uri="{FF2B5EF4-FFF2-40B4-BE49-F238E27FC236}">
                  <a16:creationId xmlns:a16="http://schemas.microsoft.com/office/drawing/2014/main" id="{329480C9-8BDD-4DEB-B428-53F9B32DE7BE}"/>
                </a:ext>
              </a:extLst>
            </p:cNvPr>
            <p:cNvSpPr/>
            <p:nvPr/>
          </p:nvSpPr>
          <p:spPr>
            <a:xfrm flipV="1">
              <a:off x="6055239"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51" name="Down Arrow 73">
              <a:extLst>
                <a:ext uri="{FF2B5EF4-FFF2-40B4-BE49-F238E27FC236}">
                  <a16:creationId xmlns:a16="http://schemas.microsoft.com/office/drawing/2014/main" id="{9CCA8FF8-ACB8-4B1C-9D99-305520128DE2}"/>
                </a:ext>
              </a:extLst>
            </p:cNvPr>
            <p:cNvSpPr/>
            <p:nvPr/>
          </p:nvSpPr>
          <p:spPr>
            <a:xfrm flipV="1">
              <a:off x="6511554"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52" name="Down Arrow 4">
              <a:extLst>
                <a:ext uri="{FF2B5EF4-FFF2-40B4-BE49-F238E27FC236}">
                  <a16:creationId xmlns:a16="http://schemas.microsoft.com/office/drawing/2014/main" id="{47C30FEA-7C56-46BF-BFB1-19AC245B0542}"/>
                </a:ext>
              </a:extLst>
            </p:cNvPr>
            <p:cNvSpPr/>
            <p:nvPr/>
          </p:nvSpPr>
          <p:spPr>
            <a:xfrm flipV="1">
              <a:off x="6207344"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55" name="Down Arrow 4">
              <a:extLst>
                <a:ext uri="{FF2B5EF4-FFF2-40B4-BE49-F238E27FC236}">
                  <a16:creationId xmlns:a16="http://schemas.microsoft.com/office/drawing/2014/main" id="{6288B9B6-C36A-4F3E-A9F3-C02F2BC9E6C2}"/>
                </a:ext>
              </a:extLst>
            </p:cNvPr>
            <p:cNvSpPr/>
            <p:nvPr/>
          </p:nvSpPr>
          <p:spPr>
            <a:xfrm flipV="1">
              <a:off x="6359449"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56" name="Down Arrow 4">
              <a:extLst>
                <a:ext uri="{FF2B5EF4-FFF2-40B4-BE49-F238E27FC236}">
                  <a16:creationId xmlns:a16="http://schemas.microsoft.com/office/drawing/2014/main" id="{C318BDFC-7B40-45A5-9D86-620FD0A08DB7}"/>
                </a:ext>
              </a:extLst>
            </p:cNvPr>
            <p:cNvSpPr/>
            <p:nvPr/>
          </p:nvSpPr>
          <p:spPr>
            <a:xfrm flipV="1">
              <a:off x="6663659"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57" name="Down Arrow 73">
              <a:extLst>
                <a:ext uri="{FF2B5EF4-FFF2-40B4-BE49-F238E27FC236}">
                  <a16:creationId xmlns:a16="http://schemas.microsoft.com/office/drawing/2014/main" id="{3BCCA725-C31C-44B9-A291-911B0632E4C4}"/>
                </a:ext>
              </a:extLst>
            </p:cNvPr>
            <p:cNvSpPr/>
            <p:nvPr/>
          </p:nvSpPr>
          <p:spPr>
            <a:xfrm flipV="1">
              <a:off x="7119974"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59" name="Down Arrow 4">
              <a:extLst>
                <a:ext uri="{FF2B5EF4-FFF2-40B4-BE49-F238E27FC236}">
                  <a16:creationId xmlns:a16="http://schemas.microsoft.com/office/drawing/2014/main" id="{A695B8D6-EA10-4B10-878D-89AD9D15008C}"/>
                </a:ext>
              </a:extLst>
            </p:cNvPr>
            <p:cNvSpPr/>
            <p:nvPr/>
          </p:nvSpPr>
          <p:spPr>
            <a:xfrm flipV="1">
              <a:off x="6815764"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61" name="Down Arrow 4">
              <a:extLst>
                <a:ext uri="{FF2B5EF4-FFF2-40B4-BE49-F238E27FC236}">
                  <a16:creationId xmlns:a16="http://schemas.microsoft.com/office/drawing/2014/main" id="{ABA6882A-FBE5-497B-AEB8-10686DC9C274}"/>
                </a:ext>
              </a:extLst>
            </p:cNvPr>
            <p:cNvSpPr/>
            <p:nvPr/>
          </p:nvSpPr>
          <p:spPr>
            <a:xfrm flipV="1">
              <a:off x="6967869"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62" name="Down Arrow 4">
              <a:extLst>
                <a:ext uri="{FF2B5EF4-FFF2-40B4-BE49-F238E27FC236}">
                  <a16:creationId xmlns:a16="http://schemas.microsoft.com/office/drawing/2014/main" id="{0A055A80-E593-4EA5-B58C-AFE4924AE3CE}"/>
                </a:ext>
              </a:extLst>
            </p:cNvPr>
            <p:cNvSpPr/>
            <p:nvPr/>
          </p:nvSpPr>
          <p:spPr>
            <a:xfrm flipV="1">
              <a:off x="7272079"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63" name="Down Arrow 73">
              <a:extLst>
                <a:ext uri="{FF2B5EF4-FFF2-40B4-BE49-F238E27FC236}">
                  <a16:creationId xmlns:a16="http://schemas.microsoft.com/office/drawing/2014/main" id="{7AED6152-695B-45AB-AA93-8523272CA744}"/>
                </a:ext>
              </a:extLst>
            </p:cNvPr>
            <p:cNvSpPr/>
            <p:nvPr/>
          </p:nvSpPr>
          <p:spPr>
            <a:xfrm flipV="1">
              <a:off x="7728394"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64" name="Down Arrow 4">
              <a:extLst>
                <a:ext uri="{FF2B5EF4-FFF2-40B4-BE49-F238E27FC236}">
                  <a16:creationId xmlns:a16="http://schemas.microsoft.com/office/drawing/2014/main" id="{9AF2AF69-E00B-4B05-8E46-A25E326C8A85}"/>
                </a:ext>
              </a:extLst>
            </p:cNvPr>
            <p:cNvSpPr/>
            <p:nvPr/>
          </p:nvSpPr>
          <p:spPr>
            <a:xfrm flipV="1">
              <a:off x="7424184"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65" name="Down Arrow 4">
              <a:extLst>
                <a:ext uri="{FF2B5EF4-FFF2-40B4-BE49-F238E27FC236}">
                  <a16:creationId xmlns:a16="http://schemas.microsoft.com/office/drawing/2014/main" id="{6860955B-64A7-4A45-BA26-6391B8B53E30}"/>
                </a:ext>
              </a:extLst>
            </p:cNvPr>
            <p:cNvSpPr/>
            <p:nvPr/>
          </p:nvSpPr>
          <p:spPr>
            <a:xfrm flipV="1">
              <a:off x="7576289"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66" name="Down Arrow 4">
              <a:extLst>
                <a:ext uri="{FF2B5EF4-FFF2-40B4-BE49-F238E27FC236}">
                  <a16:creationId xmlns:a16="http://schemas.microsoft.com/office/drawing/2014/main" id="{FFCF8CCB-8A93-4793-9C59-E3AA22F159B4}"/>
                </a:ext>
              </a:extLst>
            </p:cNvPr>
            <p:cNvSpPr/>
            <p:nvPr/>
          </p:nvSpPr>
          <p:spPr>
            <a:xfrm flipV="1">
              <a:off x="7880499"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67" name="Down Arrow 73">
              <a:extLst>
                <a:ext uri="{FF2B5EF4-FFF2-40B4-BE49-F238E27FC236}">
                  <a16:creationId xmlns:a16="http://schemas.microsoft.com/office/drawing/2014/main" id="{D8222A6B-63C6-4942-A5D0-8C61DC8D9548}"/>
                </a:ext>
              </a:extLst>
            </p:cNvPr>
            <p:cNvSpPr/>
            <p:nvPr/>
          </p:nvSpPr>
          <p:spPr>
            <a:xfrm flipV="1">
              <a:off x="8336822"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68" name="Down Arrow 4">
              <a:extLst>
                <a:ext uri="{FF2B5EF4-FFF2-40B4-BE49-F238E27FC236}">
                  <a16:creationId xmlns:a16="http://schemas.microsoft.com/office/drawing/2014/main" id="{FEB6234A-861A-4C63-A2C7-5F6DCBA6694A}"/>
                </a:ext>
              </a:extLst>
            </p:cNvPr>
            <p:cNvSpPr/>
            <p:nvPr/>
          </p:nvSpPr>
          <p:spPr>
            <a:xfrm flipV="1">
              <a:off x="8032604"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69" name="Down Arrow 4">
              <a:extLst>
                <a:ext uri="{FF2B5EF4-FFF2-40B4-BE49-F238E27FC236}">
                  <a16:creationId xmlns:a16="http://schemas.microsoft.com/office/drawing/2014/main" id="{3C753A5A-0D58-40AB-A6D0-C478C28A0CFE}"/>
                </a:ext>
              </a:extLst>
            </p:cNvPr>
            <p:cNvSpPr/>
            <p:nvPr/>
          </p:nvSpPr>
          <p:spPr>
            <a:xfrm flipV="1">
              <a:off x="8184709"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2" name="Down Arrow 4">
              <a:extLst>
                <a:ext uri="{FF2B5EF4-FFF2-40B4-BE49-F238E27FC236}">
                  <a16:creationId xmlns:a16="http://schemas.microsoft.com/office/drawing/2014/main" id="{15C428E1-8250-4428-919A-D23F2CE15D1F}"/>
                </a:ext>
              </a:extLst>
            </p:cNvPr>
            <p:cNvSpPr/>
            <p:nvPr/>
          </p:nvSpPr>
          <p:spPr>
            <a:xfrm flipV="1">
              <a:off x="5142609" y="4234645"/>
              <a:ext cx="132800" cy="284119"/>
            </a:xfrm>
            <a:prstGeom prst="downArrow">
              <a:avLst/>
            </a:prstGeom>
            <a:solidFill>
              <a:srgbClr val="319F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60" name="TextBox 59">
              <a:extLst>
                <a:ext uri="{FF2B5EF4-FFF2-40B4-BE49-F238E27FC236}">
                  <a16:creationId xmlns:a16="http://schemas.microsoft.com/office/drawing/2014/main" id="{2E215B55-F3A7-4CFA-B699-3E53E0C0E555}"/>
                </a:ext>
              </a:extLst>
            </p:cNvPr>
            <p:cNvSpPr txBox="1"/>
            <p:nvPr/>
          </p:nvSpPr>
          <p:spPr>
            <a:xfrm>
              <a:off x="3284585" y="4230278"/>
              <a:ext cx="1410963" cy="307777"/>
            </a:xfrm>
            <a:prstGeom prst="rect">
              <a:avLst/>
            </a:prstGeom>
            <a:noFill/>
          </p:spPr>
          <p:txBody>
            <a:bodyPr wrap="none" rtlCol="0">
              <a:spAutoFit/>
            </a:bodyPr>
            <a:lstStyle/>
            <a:p>
              <a:pPr algn="r" defTabSz="457189">
                <a:defRPr/>
              </a:pPr>
              <a:r>
                <a:rPr lang="en-US" sz="1400" b="1" dirty="0">
                  <a:solidFill>
                    <a:srgbClr val="319FBE"/>
                  </a:solidFill>
                  <a:latin typeface="Arial"/>
                  <a:cs typeface="+mn-cs"/>
                </a:rPr>
                <a:t>Survey &amp; EMR</a:t>
              </a:r>
            </a:p>
          </p:txBody>
        </p:sp>
      </p:grpSp>
      <p:sp>
        <p:nvSpPr>
          <p:cNvPr id="7" name="Rectangle 6">
            <a:extLst>
              <a:ext uri="{FF2B5EF4-FFF2-40B4-BE49-F238E27FC236}">
                <a16:creationId xmlns:a16="http://schemas.microsoft.com/office/drawing/2014/main" id="{D85DFC76-56FE-4A15-A6AC-7FCF2ADA71E6}"/>
              </a:ext>
            </a:extLst>
          </p:cNvPr>
          <p:cNvSpPr/>
          <p:nvPr/>
        </p:nvSpPr>
        <p:spPr>
          <a:xfrm>
            <a:off x="1001031" y="4334781"/>
            <a:ext cx="2320470" cy="533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Rectangle 75">
            <a:extLst>
              <a:ext uri="{FF2B5EF4-FFF2-40B4-BE49-F238E27FC236}">
                <a16:creationId xmlns:a16="http://schemas.microsoft.com/office/drawing/2014/main" id="{071F61B5-95B5-4844-860A-0C9753BDA8E7}"/>
              </a:ext>
            </a:extLst>
          </p:cNvPr>
          <p:cNvSpPr/>
          <p:nvPr/>
        </p:nvSpPr>
        <p:spPr>
          <a:xfrm rot="16140000">
            <a:off x="-309893" y="2649340"/>
            <a:ext cx="2329541" cy="2249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2EE1ABC9-D09F-BA46-BC57-A2A4F40613FF}"/>
              </a:ext>
            </a:extLst>
          </p:cNvPr>
          <p:cNvGrpSpPr/>
          <p:nvPr/>
        </p:nvGrpSpPr>
        <p:grpSpPr>
          <a:xfrm>
            <a:off x="3411719" y="2814280"/>
            <a:ext cx="4760983" cy="410693"/>
            <a:chOff x="3248433" y="2649180"/>
            <a:chExt cx="4760983" cy="410693"/>
          </a:xfrm>
        </p:grpSpPr>
        <p:sp>
          <p:nvSpPr>
            <p:cNvPr id="58" name="TextBox 57">
              <a:extLst>
                <a:ext uri="{FF2B5EF4-FFF2-40B4-BE49-F238E27FC236}">
                  <a16:creationId xmlns:a16="http://schemas.microsoft.com/office/drawing/2014/main" id="{E1B95A0C-18A8-4065-9BA2-EBA885F65A7D}"/>
                </a:ext>
              </a:extLst>
            </p:cNvPr>
            <p:cNvSpPr txBox="1"/>
            <p:nvPr/>
          </p:nvSpPr>
          <p:spPr>
            <a:xfrm>
              <a:off x="3248433" y="2649180"/>
              <a:ext cx="1398140" cy="307777"/>
            </a:xfrm>
            <a:prstGeom prst="rect">
              <a:avLst/>
            </a:prstGeom>
            <a:noFill/>
          </p:spPr>
          <p:txBody>
            <a:bodyPr wrap="none" lIns="91440" tIns="45720" rIns="91440" bIns="45720" rtlCol="0" anchor="t">
              <a:spAutoFit/>
            </a:bodyPr>
            <a:lstStyle/>
            <a:p>
              <a:pPr algn="r" defTabSz="457189">
                <a:defRPr/>
              </a:pPr>
              <a:r>
                <a:rPr lang="en-US" sz="1400" b="1" dirty="0">
                  <a:solidFill>
                    <a:srgbClr val="C00000"/>
                  </a:solidFill>
                  <a:latin typeface="Arial"/>
                  <a:ea typeface="ＭＳ Ｐゴシック"/>
                  <a:cs typeface="+mn-cs"/>
                </a:rPr>
                <a:t>Biospecimens</a:t>
              </a:r>
              <a:endParaRPr lang="en-US" sz="1400" b="1" dirty="0">
                <a:solidFill>
                  <a:srgbClr val="C00000"/>
                </a:solidFill>
                <a:latin typeface="Arial"/>
                <a:cs typeface="+mn-cs"/>
              </a:endParaRPr>
            </a:p>
          </p:txBody>
        </p:sp>
        <p:cxnSp>
          <p:nvCxnSpPr>
            <p:cNvPr id="36" name="Straight Arrow Connector 35">
              <a:extLst>
                <a:ext uri="{FF2B5EF4-FFF2-40B4-BE49-F238E27FC236}">
                  <a16:creationId xmlns:a16="http://schemas.microsoft.com/office/drawing/2014/main" id="{0283E5CD-934B-4999-89ED-0A3217F5AC2A}"/>
                </a:ext>
              </a:extLst>
            </p:cNvPr>
            <p:cNvCxnSpPr>
              <a:cxnSpLocks/>
            </p:cNvCxnSpPr>
            <p:nvPr/>
          </p:nvCxnSpPr>
          <p:spPr>
            <a:xfrm>
              <a:off x="4899675" y="2651053"/>
              <a:ext cx="0" cy="408820"/>
            </a:xfrm>
            <a:prstGeom prst="straightConnector1">
              <a:avLst/>
            </a:prstGeom>
            <a:ln w="38100">
              <a:solidFill>
                <a:srgbClr val="C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4E7ECD9-BD92-45FD-B84C-076ABFB57431}"/>
                </a:ext>
              </a:extLst>
            </p:cNvPr>
            <p:cNvCxnSpPr>
              <a:cxnSpLocks/>
            </p:cNvCxnSpPr>
            <p:nvPr/>
          </p:nvCxnSpPr>
          <p:spPr>
            <a:xfrm>
              <a:off x="5936256" y="2651053"/>
              <a:ext cx="0" cy="408820"/>
            </a:xfrm>
            <a:prstGeom prst="straightConnector1">
              <a:avLst/>
            </a:prstGeom>
            <a:ln w="38100">
              <a:solidFill>
                <a:srgbClr val="C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1E659B-5C8E-456C-A1B9-565FDAFD369A}"/>
                </a:ext>
              </a:extLst>
            </p:cNvPr>
            <p:cNvCxnSpPr>
              <a:cxnSpLocks/>
            </p:cNvCxnSpPr>
            <p:nvPr/>
          </p:nvCxnSpPr>
          <p:spPr>
            <a:xfrm>
              <a:off x="6281783" y="2651053"/>
              <a:ext cx="0" cy="408820"/>
            </a:xfrm>
            <a:prstGeom prst="straightConnector1">
              <a:avLst/>
            </a:prstGeom>
            <a:ln w="38100">
              <a:solidFill>
                <a:srgbClr val="C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53F8FB7-DF75-44D9-B3F5-80884F68D2A9}"/>
                </a:ext>
              </a:extLst>
            </p:cNvPr>
            <p:cNvCxnSpPr>
              <a:cxnSpLocks/>
            </p:cNvCxnSpPr>
            <p:nvPr/>
          </p:nvCxnSpPr>
          <p:spPr>
            <a:xfrm>
              <a:off x="6972837" y="2651053"/>
              <a:ext cx="0" cy="408820"/>
            </a:xfrm>
            <a:prstGeom prst="straightConnector1">
              <a:avLst/>
            </a:prstGeom>
            <a:ln w="38100">
              <a:solidFill>
                <a:srgbClr val="C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76A9B2-E743-4CF4-AFAB-13D602B363DA}"/>
                </a:ext>
              </a:extLst>
            </p:cNvPr>
            <p:cNvCxnSpPr>
              <a:cxnSpLocks/>
            </p:cNvCxnSpPr>
            <p:nvPr/>
          </p:nvCxnSpPr>
          <p:spPr>
            <a:xfrm>
              <a:off x="7663891" y="2651053"/>
              <a:ext cx="0" cy="408820"/>
            </a:xfrm>
            <a:prstGeom prst="straightConnector1">
              <a:avLst/>
            </a:prstGeom>
            <a:ln w="38100">
              <a:solidFill>
                <a:srgbClr val="C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AA30B16-3841-4284-AB3D-E31228F92B3B}"/>
                </a:ext>
              </a:extLst>
            </p:cNvPr>
            <p:cNvCxnSpPr>
              <a:cxnSpLocks/>
            </p:cNvCxnSpPr>
            <p:nvPr/>
          </p:nvCxnSpPr>
          <p:spPr>
            <a:xfrm>
              <a:off x="8009416" y="2651053"/>
              <a:ext cx="0" cy="408820"/>
            </a:xfrm>
            <a:prstGeom prst="straightConnector1">
              <a:avLst/>
            </a:prstGeom>
            <a:ln w="38100">
              <a:solidFill>
                <a:srgbClr val="C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91E4A09-1AA1-A249-B102-A80647B88916}"/>
                </a:ext>
              </a:extLst>
            </p:cNvPr>
            <p:cNvCxnSpPr>
              <a:cxnSpLocks/>
            </p:cNvCxnSpPr>
            <p:nvPr/>
          </p:nvCxnSpPr>
          <p:spPr>
            <a:xfrm>
              <a:off x="5245202" y="2651053"/>
              <a:ext cx="0" cy="408820"/>
            </a:xfrm>
            <a:prstGeom prst="straightConnector1">
              <a:avLst/>
            </a:prstGeom>
            <a:ln w="38100">
              <a:solidFill>
                <a:srgbClr val="C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5F8271-78ED-C543-A1B2-C9B841DDAE38}"/>
                </a:ext>
              </a:extLst>
            </p:cNvPr>
            <p:cNvCxnSpPr>
              <a:cxnSpLocks/>
            </p:cNvCxnSpPr>
            <p:nvPr/>
          </p:nvCxnSpPr>
          <p:spPr>
            <a:xfrm>
              <a:off x="5590729" y="2651053"/>
              <a:ext cx="0" cy="408820"/>
            </a:xfrm>
            <a:prstGeom prst="straightConnector1">
              <a:avLst/>
            </a:prstGeom>
            <a:ln w="38100">
              <a:solidFill>
                <a:srgbClr val="C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C2EA61E-06C1-9647-8450-1A1672168642}"/>
                </a:ext>
              </a:extLst>
            </p:cNvPr>
            <p:cNvCxnSpPr>
              <a:cxnSpLocks/>
            </p:cNvCxnSpPr>
            <p:nvPr/>
          </p:nvCxnSpPr>
          <p:spPr>
            <a:xfrm>
              <a:off x="6627310" y="2651053"/>
              <a:ext cx="0" cy="408820"/>
            </a:xfrm>
            <a:prstGeom prst="straightConnector1">
              <a:avLst/>
            </a:prstGeom>
            <a:ln w="38100">
              <a:solidFill>
                <a:srgbClr val="C0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10C9A15-DAD9-764B-B84B-E76D5B1FE477}"/>
                </a:ext>
              </a:extLst>
            </p:cNvPr>
            <p:cNvCxnSpPr>
              <a:cxnSpLocks/>
            </p:cNvCxnSpPr>
            <p:nvPr/>
          </p:nvCxnSpPr>
          <p:spPr>
            <a:xfrm>
              <a:off x="7318364" y="2651053"/>
              <a:ext cx="0" cy="408820"/>
            </a:xfrm>
            <a:prstGeom prst="straightConnector1">
              <a:avLst/>
            </a:prstGeom>
            <a:ln w="38100">
              <a:solidFill>
                <a:srgbClr val="C00000"/>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28" name="Striped Right Arrow 27">
            <a:extLst>
              <a:ext uri="{FF2B5EF4-FFF2-40B4-BE49-F238E27FC236}">
                <a16:creationId xmlns:a16="http://schemas.microsoft.com/office/drawing/2014/main" id="{7BE40E60-6AB0-BE43-8607-3561C541F932}"/>
              </a:ext>
            </a:extLst>
          </p:cNvPr>
          <p:cNvSpPr/>
          <p:nvPr/>
        </p:nvSpPr>
        <p:spPr>
          <a:xfrm>
            <a:off x="4846240" y="3633754"/>
            <a:ext cx="3673974" cy="375036"/>
          </a:xfrm>
          <a:prstGeom prst="stripedRightArrow">
            <a:avLst/>
          </a:prstGeom>
          <a:solidFill>
            <a:srgbClr val="606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r>
              <a:rPr lang="en-US" sz="1100" b="1" dirty="0">
                <a:solidFill>
                  <a:srgbClr val="FFFFFF"/>
                </a:solidFill>
                <a:latin typeface="Arial"/>
              </a:rPr>
              <a:t>Pre-clinical cancers</a:t>
            </a:r>
          </a:p>
        </p:txBody>
      </p:sp>
      <p:sp>
        <p:nvSpPr>
          <p:cNvPr id="9" name="Striped Right Arrow 8"/>
          <p:cNvSpPr/>
          <p:nvPr/>
        </p:nvSpPr>
        <p:spPr>
          <a:xfrm>
            <a:off x="1938703" y="3274188"/>
            <a:ext cx="6581511" cy="375036"/>
          </a:xfrm>
          <a:prstGeom prst="stripedRightArrow">
            <a:avLst/>
          </a:prstGeom>
          <a:solidFill>
            <a:srgbClr val="319FB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r>
              <a:rPr lang="en-US" sz="1100" b="1" dirty="0">
                <a:solidFill>
                  <a:srgbClr val="FFFFFF"/>
                </a:solidFill>
                <a:latin typeface="Arial"/>
              </a:rPr>
              <a:t>Exposures</a:t>
            </a:r>
          </a:p>
        </p:txBody>
      </p:sp>
      <p:sp>
        <p:nvSpPr>
          <p:cNvPr id="10" name="TextBox 9">
            <a:extLst>
              <a:ext uri="{FF2B5EF4-FFF2-40B4-BE49-F238E27FC236}">
                <a16:creationId xmlns:a16="http://schemas.microsoft.com/office/drawing/2014/main" id="{B0277B2B-D7BF-5747-AABE-4C12648C3DB8}"/>
              </a:ext>
            </a:extLst>
          </p:cNvPr>
          <p:cNvSpPr txBox="1"/>
          <p:nvPr/>
        </p:nvSpPr>
        <p:spPr>
          <a:xfrm>
            <a:off x="2679023" y="792555"/>
            <a:ext cx="4163064" cy="307777"/>
          </a:xfrm>
          <a:prstGeom prst="rect">
            <a:avLst/>
          </a:prstGeom>
          <a:solidFill>
            <a:schemeClr val="bg1"/>
          </a:solidFill>
        </p:spPr>
        <p:txBody>
          <a:bodyPr wrap="none" lIns="91440" tIns="45720" rIns="91440" bIns="45720" rtlCol="0" anchor="t">
            <a:spAutoFit/>
          </a:bodyPr>
          <a:lstStyle/>
          <a:p>
            <a:pPr algn="ctr"/>
            <a:r>
              <a:rPr lang="en-US" sz="1400" b="1" dirty="0">
                <a:latin typeface="Arial"/>
                <a:ea typeface="ＭＳ Ｐゴシック"/>
                <a:cs typeface="Arial"/>
              </a:rPr>
              <a:t>Age-Specific SEER Incidence Rates, 2014-2018</a:t>
            </a:r>
            <a:endParaRPr lang="en-US" sz="1400" b="1"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513F99F5-010E-5F4A-B1DD-E92D959C7CA1}"/>
              </a:ext>
            </a:extLst>
          </p:cNvPr>
          <p:cNvSpPr txBox="1"/>
          <p:nvPr/>
        </p:nvSpPr>
        <p:spPr>
          <a:xfrm>
            <a:off x="4040646" y="1037552"/>
            <a:ext cx="1439817" cy="307777"/>
          </a:xfrm>
          <a:prstGeom prst="rect">
            <a:avLst/>
          </a:prstGeom>
          <a:noFill/>
        </p:spPr>
        <p:txBody>
          <a:bodyPr wrap="none" lIns="91440" tIns="45720" rIns="91440" bIns="45720" rtlCol="0" anchor="t">
            <a:spAutoFit/>
          </a:bodyPr>
          <a:lstStyle/>
          <a:p>
            <a:pPr algn="ctr"/>
            <a:r>
              <a:rPr lang="en-US" sz="1400" dirty="0">
                <a:latin typeface="Arial"/>
                <a:ea typeface="ＭＳ Ｐゴシック"/>
                <a:cs typeface="Arial"/>
              </a:rPr>
              <a:t>All races, sexes</a:t>
            </a:r>
          </a:p>
        </p:txBody>
      </p:sp>
      <p:sp>
        <p:nvSpPr>
          <p:cNvPr id="74" name="TextBox 73">
            <a:extLst>
              <a:ext uri="{FF2B5EF4-FFF2-40B4-BE49-F238E27FC236}">
                <a16:creationId xmlns:a16="http://schemas.microsoft.com/office/drawing/2014/main" id="{CA18CB7F-D77E-DB4C-AA5A-8B717B10541F}"/>
              </a:ext>
            </a:extLst>
          </p:cNvPr>
          <p:cNvSpPr txBox="1"/>
          <p:nvPr/>
        </p:nvSpPr>
        <p:spPr>
          <a:xfrm rot="16200000">
            <a:off x="-478368" y="2670258"/>
            <a:ext cx="2361545" cy="307777"/>
          </a:xfrm>
          <a:prstGeom prst="rect">
            <a:avLst/>
          </a:prstGeom>
          <a:noFill/>
        </p:spPr>
        <p:txBody>
          <a:bodyPr wrap="none" lIns="91440" tIns="45720" rIns="91440" bIns="45720" rtlCol="0" anchor="t">
            <a:spAutoFit/>
          </a:bodyPr>
          <a:lstStyle/>
          <a:p>
            <a:pPr algn="ctr"/>
            <a:r>
              <a:rPr lang="en-US" sz="1400" dirty="0">
                <a:latin typeface="Arial"/>
                <a:ea typeface="ＭＳ Ｐゴシック"/>
                <a:cs typeface="Arial"/>
              </a:rPr>
              <a:t>Incidence rate, per 100,000</a:t>
            </a:r>
            <a:endParaRPr lang="en-US" sz="1400" dirty="0">
              <a:solidFill>
                <a:srgbClr val="000000"/>
              </a:solidFill>
              <a:latin typeface="Arial"/>
              <a:ea typeface="ＭＳ Ｐゴシック"/>
              <a:cs typeface="Arial"/>
            </a:endParaRPr>
          </a:p>
        </p:txBody>
      </p:sp>
    </p:spTree>
    <p:extLst>
      <p:ext uri="{BB962C8B-B14F-4D97-AF65-F5344CB8AC3E}">
        <p14:creationId xmlns:p14="http://schemas.microsoft.com/office/powerpoint/2010/main" val="97508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EBC4BDEF-AFE6-4EBD-B631-0D14D865C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266" y="799302"/>
            <a:ext cx="6793409" cy="4083648"/>
          </a:xfrm>
          <a:prstGeom prst="rect">
            <a:avLst/>
          </a:prstGeom>
        </p:spPr>
      </p:pic>
      <p:sp>
        <p:nvSpPr>
          <p:cNvPr id="2" name="Title 1">
            <a:extLst>
              <a:ext uri="{FF2B5EF4-FFF2-40B4-BE49-F238E27FC236}">
                <a16:creationId xmlns:a16="http://schemas.microsoft.com/office/drawing/2014/main" id="{0F0D859F-F458-48AB-A490-CA0F0205ED68}"/>
              </a:ext>
            </a:extLst>
          </p:cNvPr>
          <p:cNvSpPr>
            <a:spLocks noGrp="1"/>
          </p:cNvSpPr>
          <p:nvPr>
            <p:ph type="title"/>
          </p:nvPr>
        </p:nvSpPr>
        <p:spPr>
          <a:xfrm>
            <a:off x="457200" y="260550"/>
            <a:ext cx="8229600" cy="667916"/>
          </a:xfrm>
        </p:spPr>
        <p:txBody>
          <a:bodyPr>
            <a:noAutofit/>
          </a:bodyPr>
          <a:lstStyle/>
          <a:p>
            <a:r>
              <a:rPr lang="en-US" sz="1988" dirty="0">
                <a:latin typeface="Arial"/>
                <a:ea typeface="ＭＳ Ｐゴシック"/>
                <a:cs typeface="Arial"/>
              </a:rPr>
              <a:t>Recruitment at Partner Health Care Systems</a:t>
            </a:r>
            <a:endParaRPr lang="en-US" sz="1988" dirty="0">
              <a:latin typeface="Arial"/>
              <a:cs typeface="Arial"/>
            </a:endParaRPr>
          </a:p>
        </p:txBody>
      </p:sp>
    </p:spTree>
    <p:extLst>
      <p:ext uri="{BB962C8B-B14F-4D97-AF65-F5344CB8AC3E}">
        <p14:creationId xmlns:p14="http://schemas.microsoft.com/office/powerpoint/2010/main" val="2935418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C32B0FC5-6C45-4A4F-859D-ED5437D862DC}"/>
              </a:ext>
            </a:extLst>
          </p:cNvPr>
          <p:cNvSpPr txBox="1"/>
          <p:nvPr/>
        </p:nvSpPr>
        <p:spPr>
          <a:xfrm>
            <a:off x="6893090" y="4097300"/>
            <a:ext cx="2250910" cy="938719"/>
          </a:xfrm>
          <a:prstGeom prst="rect">
            <a:avLst/>
          </a:prstGeom>
          <a:noFill/>
        </p:spPr>
        <p:txBody>
          <a:bodyPr wrap="square" rtlCol="0" anchor="t">
            <a:spAutoFit/>
          </a:bodyPr>
          <a:lstStyle/>
          <a:p>
            <a:pPr defTabSz="457166" fontAlgn="auto">
              <a:spcBef>
                <a:spcPts val="0"/>
              </a:spcBef>
              <a:spcAft>
                <a:spcPts val="0"/>
              </a:spcAft>
              <a:defRPr/>
            </a:pPr>
            <a:r>
              <a:rPr lang="en-US" sz="1100" dirty="0">
                <a:solidFill>
                  <a:srgbClr val="606060"/>
                </a:solidFill>
                <a:latin typeface="Arial"/>
                <a:ea typeface="ＭＳ Ｐゴシック"/>
                <a:cs typeface="Arial"/>
              </a:rPr>
              <a:t>American Indian, Alaskan Native</a:t>
            </a:r>
            <a:endParaRPr lang="en-US" dirty="0">
              <a:solidFill>
                <a:srgbClr val="606060"/>
              </a:solidFill>
              <a:latin typeface="Arial" panose="020B0604020202020204"/>
              <a:ea typeface="+mn-ea"/>
              <a:cs typeface="Arial"/>
            </a:endParaRPr>
          </a:p>
          <a:p>
            <a:pPr defTabSz="457166" fontAlgn="auto">
              <a:spcBef>
                <a:spcPts val="0"/>
              </a:spcBef>
              <a:spcAft>
                <a:spcPts val="0"/>
              </a:spcAft>
              <a:defRPr/>
            </a:pPr>
            <a:r>
              <a:rPr lang="en-US" sz="1100" dirty="0">
                <a:solidFill>
                  <a:srgbClr val="606060"/>
                </a:solidFill>
                <a:latin typeface="Arial"/>
                <a:ea typeface="ＭＳ Ｐゴシック"/>
                <a:cs typeface="Arial"/>
              </a:rPr>
              <a:t>Asian</a:t>
            </a:r>
          </a:p>
          <a:p>
            <a:pPr defTabSz="457166" fontAlgn="auto">
              <a:spcBef>
                <a:spcPts val="0"/>
              </a:spcBef>
              <a:spcAft>
                <a:spcPts val="0"/>
              </a:spcAft>
              <a:defRPr/>
            </a:pPr>
            <a:r>
              <a:rPr lang="en-US" sz="1100" dirty="0">
                <a:solidFill>
                  <a:srgbClr val="606060"/>
                </a:solidFill>
                <a:latin typeface="Arial"/>
                <a:ea typeface="ＭＳ Ｐゴシック"/>
                <a:cs typeface="Arial"/>
              </a:rPr>
              <a:t>Black</a:t>
            </a:r>
          </a:p>
          <a:p>
            <a:pPr defTabSz="457166" fontAlgn="auto">
              <a:spcBef>
                <a:spcPts val="0"/>
              </a:spcBef>
              <a:spcAft>
                <a:spcPts val="0"/>
              </a:spcAft>
              <a:defRPr/>
            </a:pPr>
            <a:r>
              <a:rPr lang="en-US" sz="1100" dirty="0">
                <a:solidFill>
                  <a:srgbClr val="606060"/>
                </a:solidFill>
                <a:latin typeface="Arial"/>
                <a:ea typeface="ＭＳ Ｐゴシック"/>
                <a:cs typeface="Arial"/>
              </a:rPr>
              <a:t>Other</a:t>
            </a:r>
          </a:p>
          <a:p>
            <a:pPr defTabSz="457166" fontAlgn="auto">
              <a:spcBef>
                <a:spcPts val="0"/>
              </a:spcBef>
              <a:spcAft>
                <a:spcPts val="0"/>
              </a:spcAft>
              <a:defRPr/>
            </a:pPr>
            <a:r>
              <a:rPr lang="en-US" sz="1100" dirty="0">
                <a:solidFill>
                  <a:srgbClr val="606060"/>
                </a:solidFill>
                <a:latin typeface="Arial"/>
                <a:ea typeface="ＭＳ Ｐゴシック"/>
                <a:cs typeface="Arial"/>
              </a:rPr>
              <a:t>White</a:t>
            </a:r>
          </a:p>
        </p:txBody>
      </p:sp>
      <p:pic>
        <p:nvPicPr>
          <p:cNvPr id="55" name="Picture 54">
            <a:extLst>
              <a:ext uri="{FF2B5EF4-FFF2-40B4-BE49-F238E27FC236}">
                <a16:creationId xmlns:a16="http://schemas.microsoft.com/office/drawing/2014/main" id="{7E2D6200-E65B-4935-ADD1-04FD8A37F96D}"/>
              </a:ext>
            </a:extLst>
          </p:cNvPr>
          <p:cNvPicPr>
            <a:picLocks noChangeAspect="1"/>
          </p:cNvPicPr>
          <p:nvPr/>
        </p:nvPicPr>
        <p:blipFill>
          <a:blip r:embed="rId3"/>
          <a:stretch>
            <a:fillRect/>
          </a:stretch>
        </p:blipFill>
        <p:spPr>
          <a:xfrm>
            <a:off x="6318379" y="4090376"/>
            <a:ext cx="671513" cy="937157"/>
          </a:xfrm>
          <a:prstGeom prst="rect">
            <a:avLst/>
          </a:prstGeom>
        </p:spPr>
      </p:pic>
      <p:grpSp>
        <p:nvGrpSpPr>
          <p:cNvPr id="5" name="Group 4">
            <a:extLst>
              <a:ext uri="{FF2B5EF4-FFF2-40B4-BE49-F238E27FC236}">
                <a16:creationId xmlns:a16="http://schemas.microsoft.com/office/drawing/2014/main" id="{E9558EF8-2554-4C9F-BF89-568FACB24060}"/>
              </a:ext>
            </a:extLst>
          </p:cNvPr>
          <p:cNvGrpSpPr/>
          <p:nvPr/>
        </p:nvGrpSpPr>
        <p:grpSpPr>
          <a:xfrm>
            <a:off x="560877" y="1784738"/>
            <a:ext cx="2719798" cy="2781922"/>
            <a:chOff x="410518" y="1704383"/>
            <a:chExt cx="2719798" cy="2781922"/>
          </a:xfrm>
        </p:grpSpPr>
        <p:sp>
          <p:nvSpPr>
            <p:cNvPr id="41" name="TextBox 40">
              <a:extLst>
                <a:ext uri="{FF2B5EF4-FFF2-40B4-BE49-F238E27FC236}">
                  <a16:creationId xmlns:a16="http://schemas.microsoft.com/office/drawing/2014/main" id="{A63CEBEA-B8CB-4A03-84FC-654B03B43286}"/>
                </a:ext>
              </a:extLst>
            </p:cNvPr>
            <p:cNvSpPr txBox="1"/>
            <p:nvPr/>
          </p:nvSpPr>
          <p:spPr>
            <a:xfrm>
              <a:off x="416554" y="2860997"/>
              <a:ext cx="800284" cy="369332"/>
            </a:xfrm>
            <a:prstGeom prst="rect">
              <a:avLst/>
            </a:prstGeom>
            <a:noFill/>
          </p:spPr>
          <p:txBody>
            <a:bodyPr wrap="square" rtlCol="0" anchor="t">
              <a:spAutoFit/>
            </a:bodyPr>
            <a:lstStyle/>
            <a:p>
              <a:pPr algn="r" defTabSz="457166" fontAlgn="auto">
                <a:spcBef>
                  <a:spcPts val="0"/>
                </a:spcBef>
                <a:spcAft>
                  <a:spcPts val="0"/>
                </a:spcAft>
                <a:defRPr/>
              </a:pPr>
              <a:r>
                <a:rPr lang="en-US" sz="900" b="1" dirty="0">
                  <a:solidFill>
                    <a:srgbClr val="606060"/>
                  </a:solidFill>
                  <a:latin typeface="Arial"/>
                  <a:ea typeface="ＭＳ Ｐゴシック"/>
                  <a:cs typeface="Arial"/>
                </a:rPr>
                <a:t>Henry Ford</a:t>
              </a:r>
            </a:p>
            <a:p>
              <a:pPr algn="r" defTabSz="457166" fontAlgn="auto">
                <a:spcBef>
                  <a:spcPts val="0"/>
                </a:spcBef>
                <a:spcAft>
                  <a:spcPts val="0"/>
                </a:spcAft>
                <a:defRPr/>
              </a:pPr>
              <a:r>
                <a:rPr lang="en-US" sz="900" b="1" dirty="0">
                  <a:solidFill>
                    <a:srgbClr val="606060"/>
                  </a:solidFill>
                  <a:latin typeface="Arial"/>
                  <a:ea typeface="ＭＳ Ｐゴシック"/>
                  <a:cs typeface="Arial"/>
                </a:rPr>
                <a:t>(Detroit)</a:t>
              </a:r>
              <a:endParaRPr lang="en-US" sz="900" b="1" dirty="0">
                <a:solidFill>
                  <a:srgbClr val="606060"/>
                </a:solidFill>
                <a:latin typeface="Arial"/>
                <a:ea typeface="+mn-ea"/>
                <a:cs typeface="Arial"/>
              </a:endParaRPr>
            </a:p>
          </p:txBody>
        </p:sp>
        <p:sp>
          <p:nvSpPr>
            <p:cNvPr id="42" name="TextBox 41">
              <a:extLst>
                <a:ext uri="{FF2B5EF4-FFF2-40B4-BE49-F238E27FC236}">
                  <a16:creationId xmlns:a16="http://schemas.microsoft.com/office/drawing/2014/main" id="{1FCAF34E-8577-4BF8-BC4F-2F70B74616C7}"/>
                </a:ext>
              </a:extLst>
            </p:cNvPr>
            <p:cNvSpPr txBox="1"/>
            <p:nvPr/>
          </p:nvSpPr>
          <p:spPr>
            <a:xfrm>
              <a:off x="1855425" y="2348269"/>
              <a:ext cx="838691" cy="369332"/>
            </a:xfrm>
            <a:prstGeom prst="rect">
              <a:avLst/>
            </a:prstGeom>
            <a:noFill/>
          </p:spPr>
          <p:txBody>
            <a:bodyPr wrap="square" rtlCol="0" anchor="t">
              <a:spAutoFit/>
            </a:bodyPr>
            <a:lstStyle/>
            <a:p>
              <a:pPr algn="r" defTabSz="457166" fontAlgn="auto">
                <a:spcBef>
                  <a:spcPts val="0"/>
                </a:spcBef>
                <a:spcAft>
                  <a:spcPts val="0"/>
                </a:spcAft>
                <a:defRPr/>
              </a:pPr>
              <a:r>
                <a:rPr lang="en-US" sz="900" b="1" dirty="0">
                  <a:solidFill>
                    <a:srgbClr val="606060"/>
                  </a:solidFill>
                  <a:latin typeface="Arial"/>
                  <a:ea typeface="ＭＳ Ｐゴシック"/>
                  <a:cs typeface="Arial"/>
                </a:rPr>
                <a:t>Marshfield </a:t>
              </a:r>
            </a:p>
            <a:p>
              <a:pPr algn="r" defTabSz="457166" fontAlgn="auto">
                <a:spcBef>
                  <a:spcPts val="0"/>
                </a:spcBef>
                <a:spcAft>
                  <a:spcPts val="0"/>
                </a:spcAft>
                <a:defRPr/>
              </a:pPr>
              <a:r>
                <a:rPr lang="en-US" sz="900" b="1" dirty="0">
                  <a:solidFill>
                    <a:srgbClr val="606060"/>
                  </a:solidFill>
                  <a:latin typeface="Arial"/>
                  <a:ea typeface="ＭＳ Ｐゴシック"/>
                  <a:cs typeface="Arial"/>
                </a:rPr>
                <a:t>(Wisconsin)</a:t>
              </a:r>
              <a:endParaRPr lang="en-US" sz="900" b="1" dirty="0">
                <a:solidFill>
                  <a:srgbClr val="606060"/>
                </a:solidFill>
                <a:latin typeface="Arial"/>
                <a:ea typeface="+mn-ea"/>
                <a:cs typeface="Arial"/>
              </a:endParaRPr>
            </a:p>
          </p:txBody>
        </p:sp>
        <p:sp>
          <p:nvSpPr>
            <p:cNvPr id="43" name="TextBox 42">
              <a:extLst>
                <a:ext uri="{FF2B5EF4-FFF2-40B4-BE49-F238E27FC236}">
                  <a16:creationId xmlns:a16="http://schemas.microsoft.com/office/drawing/2014/main" id="{A0C96A0E-8B73-40BD-B03E-B955A2F78167}"/>
                </a:ext>
              </a:extLst>
            </p:cNvPr>
            <p:cNvSpPr txBox="1"/>
            <p:nvPr/>
          </p:nvSpPr>
          <p:spPr>
            <a:xfrm>
              <a:off x="1702988" y="3978474"/>
              <a:ext cx="985923" cy="507831"/>
            </a:xfrm>
            <a:prstGeom prst="rect">
              <a:avLst/>
            </a:prstGeom>
            <a:noFill/>
          </p:spPr>
          <p:txBody>
            <a:bodyPr wrap="square" rtlCol="0" anchor="t">
              <a:spAutoFit/>
            </a:bodyPr>
            <a:lstStyle/>
            <a:p>
              <a:pPr algn="r" defTabSz="457166" fontAlgn="auto">
                <a:spcBef>
                  <a:spcPts val="0"/>
                </a:spcBef>
                <a:spcAft>
                  <a:spcPts val="0"/>
                </a:spcAft>
                <a:defRPr/>
              </a:pPr>
              <a:r>
                <a:rPr lang="en-US" sz="900" b="1" dirty="0">
                  <a:solidFill>
                    <a:srgbClr val="606060"/>
                  </a:solidFill>
                  <a:latin typeface="Arial"/>
                  <a:ea typeface="ＭＳ Ｐゴシック"/>
                  <a:cs typeface="Arial"/>
                </a:rPr>
                <a:t>Kaiser Northwest</a:t>
              </a:r>
            </a:p>
            <a:p>
              <a:pPr algn="r" defTabSz="457166" fontAlgn="auto">
                <a:spcBef>
                  <a:spcPts val="0"/>
                </a:spcBef>
                <a:spcAft>
                  <a:spcPts val="0"/>
                </a:spcAft>
                <a:defRPr/>
              </a:pPr>
              <a:r>
                <a:rPr lang="en-US" sz="900" b="1" dirty="0">
                  <a:solidFill>
                    <a:srgbClr val="606060"/>
                  </a:solidFill>
                  <a:latin typeface="Arial"/>
                  <a:ea typeface="ＭＳ Ｐゴシック"/>
                  <a:cs typeface="Arial"/>
                </a:rPr>
                <a:t>(Portland, OR)</a:t>
              </a:r>
              <a:endParaRPr lang="en-US" sz="900" b="1" dirty="0">
                <a:solidFill>
                  <a:srgbClr val="606060"/>
                </a:solidFill>
                <a:latin typeface="Arial"/>
                <a:ea typeface="+mn-ea"/>
                <a:cs typeface="Arial"/>
              </a:endParaRPr>
            </a:p>
          </p:txBody>
        </p:sp>
        <p:sp>
          <p:nvSpPr>
            <p:cNvPr id="44" name="TextBox 43">
              <a:extLst>
                <a:ext uri="{FF2B5EF4-FFF2-40B4-BE49-F238E27FC236}">
                  <a16:creationId xmlns:a16="http://schemas.microsoft.com/office/drawing/2014/main" id="{BA7AE0C7-2ED0-430F-B577-F90266AEDE9D}"/>
                </a:ext>
              </a:extLst>
            </p:cNvPr>
            <p:cNvSpPr txBox="1"/>
            <p:nvPr/>
          </p:nvSpPr>
          <p:spPr>
            <a:xfrm>
              <a:off x="1980815" y="2898891"/>
              <a:ext cx="710451" cy="369332"/>
            </a:xfrm>
            <a:prstGeom prst="rect">
              <a:avLst/>
            </a:prstGeom>
            <a:noFill/>
          </p:spPr>
          <p:txBody>
            <a:bodyPr wrap="square" rtlCol="0" anchor="t">
              <a:spAutoFit/>
            </a:bodyPr>
            <a:lstStyle/>
            <a:p>
              <a:pPr algn="r" defTabSz="457166" fontAlgn="auto">
                <a:spcBef>
                  <a:spcPts val="0"/>
                </a:spcBef>
                <a:spcAft>
                  <a:spcPts val="0"/>
                </a:spcAft>
                <a:defRPr/>
              </a:pPr>
              <a:r>
                <a:rPr lang="en-US" sz="900" b="1" dirty="0">
                  <a:solidFill>
                    <a:srgbClr val="606060"/>
                  </a:solidFill>
                  <a:latin typeface="Arial"/>
                  <a:ea typeface="ＭＳ Ｐゴシック"/>
                  <a:cs typeface="Arial"/>
                </a:rPr>
                <a:t>Sanford</a:t>
              </a:r>
            </a:p>
            <a:p>
              <a:pPr algn="r" defTabSz="457166" fontAlgn="auto">
                <a:spcBef>
                  <a:spcPts val="0"/>
                </a:spcBef>
                <a:spcAft>
                  <a:spcPts val="0"/>
                </a:spcAft>
                <a:defRPr/>
              </a:pPr>
              <a:r>
                <a:rPr lang="en-US" sz="900" b="1" dirty="0">
                  <a:solidFill>
                    <a:srgbClr val="606060"/>
                  </a:solidFill>
                  <a:latin typeface="Arial"/>
                  <a:ea typeface="ＭＳ Ｐゴシック"/>
                  <a:cs typeface="Arial"/>
                </a:rPr>
                <a:t>(Dakotas)</a:t>
              </a:r>
              <a:endParaRPr lang="en-US" sz="900" b="1" dirty="0">
                <a:solidFill>
                  <a:srgbClr val="606060"/>
                </a:solidFill>
                <a:latin typeface="Arial"/>
                <a:ea typeface="+mn-ea"/>
                <a:cs typeface="Arial"/>
              </a:endParaRPr>
            </a:p>
          </p:txBody>
        </p:sp>
        <p:sp>
          <p:nvSpPr>
            <p:cNvPr id="45" name="TextBox 44">
              <a:extLst>
                <a:ext uri="{FF2B5EF4-FFF2-40B4-BE49-F238E27FC236}">
                  <a16:creationId xmlns:a16="http://schemas.microsoft.com/office/drawing/2014/main" id="{EB9C0AFF-BA91-45FD-ACAD-FCC438ADF57C}"/>
                </a:ext>
              </a:extLst>
            </p:cNvPr>
            <p:cNvSpPr txBox="1"/>
            <p:nvPr/>
          </p:nvSpPr>
          <p:spPr>
            <a:xfrm>
              <a:off x="2011550" y="3464602"/>
              <a:ext cx="691215" cy="369332"/>
            </a:xfrm>
            <a:prstGeom prst="rect">
              <a:avLst/>
            </a:prstGeom>
            <a:noFill/>
          </p:spPr>
          <p:txBody>
            <a:bodyPr wrap="square" rtlCol="0" anchor="t">
              <a:spAutoFit/>
            </a:bodyPr>
            <a:lstStyle/>
            <a:p>
              <a:pPr algn="r" defTabSz="457166" fontAlgn="auto">
                <a:spcBef>
                  <a:spcPts val="0"/>
                </a:spcBef>
                <a:spcAft>
                  <a:spcPts val="0"/>
                </a:spcAft>
                <a:defRPr/>
              </a:pPr>
              <a:r>
                <a:rPr lang="en-US" sz="900" b="1" dirty="0">
                  <a:solidFill>
                    <a:srgbClr val="606060"/>
                  </a:solidFill>
                  <a:latin typeface="Arial"/>
                  <a:ea typeface="ＭＳ Ｐゴシック"/>
                  <a:cs typeface="Arial"/>
                </a:rPr>
                <a:t>Kaiser</a:t>
              </a:r>
            </a:p>
            <a:p>
              <a:pPr algn="r" defTabSz="457166" fontAlgn="auto">
                <a:spcBef>
                  <a:spcPts val="0"/>
                </a:spcBef>
                <a:spcAft>
                  <a:spcPts val="0"/>
                </a:spcAft>
                <a:defRPr/>
              </a:pPr>
              <a:r>
                <a:rPr lang="en-US" sz="900" b="1" dirty="0">
                  <a:solidFill>
                    <a:srgbClr val="606060"/>
                  </a:solidFill>
                  <a:latin typeface="Arial"/>
                  <a:ea typeface="ＭＳ Ｐゴシック"/>
                  <a:cs typeface="Arial"/>
                </a:rPr>
                <a:t>Colorado</a:t>
              </a:r>
              <a:endParaRPr lang="en-US" sz="900" b="1" dirty="0">
                <a:solidFill>
                  <a:srgbClr val="606060"/>
                </a:solidFill>
                <a:latin typeface="Arial"/>
                <a:ea typeface="+mn-ea"/>
                <a:cs typeface="Arial"/>
              </a:endParaRPr>
            </a:p>
          </p:txBody>
        </p:sp>
        <p:sp>
          <p:nvSpPr>
            <p:cNvPr id="46" name="TextBox 45">
              <a:extLst>
                <a:ext uri="{FF2B5EF4-FFF2-40B4-BE49-F238E27FC236}">
                  <a16:creationId xmlns:a16="http://schemas.microsoft.com/office/drawing/2014/main" id="{1076DC9B-8F6D-4408-95A1-40DC37DE8F2D}"/>
                </a:ext>
              </a:extLst>
            </p:cNvPr>
            <p:cNvSpPr txBox="1"/>
            <p:nvPr/>
          </p:nvSpPr>
          <p:spPr>
            <a:xfrm>
              <a:off x="628587" y="1762197"/>
              <a:ext cx="550151" cy="369332"/>
            </a:xfrm>
            <a:prstGeom prst="rect">
              <a:avLst/>
            </a:prstGeom>
            <a:noFill/>
          </p:spPr>
          <p:txBody>
            <a:bodyPr wrap="square" rtlCol="0" anchor="t">
              <a:spAutoFit/>
            </a:bodyPr>
            <a:lstStyle/>
            <a:p>
              <a:pPr algn="r" defTabSz="457166" fontAlgn="auto">
                <a:spcBef>
                  <a:spcPts val="0"/>
                </a:spcBef>
                <a:spcAft>
                  <a:spcPts val="0"/>
                </a:spcAft>
                <a:defRPr/>
              </a:pPr>
              <a:r>
                <a:rPr lang="en-US" sz="900" b="1" dirty="0">
                  <a:solidFill>
                    <a:srgbClr val="606060"/>
                  </a:solidFill>
                  <a:latin typeface="Arial"/>
                  <a:ea typeface="ＭＳ Ｐゴシック"/>
                  <a:cs typeface="Arial"/>
                </a:rPr>
                <a:t>Kaiser</a:t>
              </a:r>
            </a:p>
            <a:p>
              <a:pPr algn="r" defTabSz="457166" fontAlgn="auto">
                <a:spcBef>
                  <a:spcPts val="0"/>
                </a:spcBef>
                <a:spcAft>
                  <a:spcPts val="0"/>
                </a:spcAft>
                <a:defRPr/>
              </a:pPr>
              <a:r>
                <a:rPr lang="en-US" sz="900" b="1" dirty="0">
                  <a:solidFill>
                    <a:srgbClr val="606060"/>
                  </a:solidFill>
                  <a:latin typeface="Arial"/>
                  <a:ea typeface="ＭＳ Ｐゴシック"/>
                  <a:cs typeface="Arial"/>
                </a:rPr>
                <a:t>Hawaii</a:t>
              </a:r>
              <a:endParaRPr lang="en-US" sz="900" b="1" dirty="0">
                <a:solidFill>
                  <a:srgbClr val="606060"/>
                </a:solidFill>
                <a:latin typeface="Arial"/>
                <a:ea typeface="+mn-ea"/>
                <a:cs typeface="Arial"/>
              </a:endParaRPr>
            </a:p>
          </p:txBody>
        </p:sp>
        <p:sp>
          <p:nvSpPr>
            <p:cNvPr id="47" name="TextBox 46">
              <a:extLst>
                <a:ext uri="{FF2B5EF4-FFF2-40B4-BE49-F238E27FC236}">
                  <a16:creationId xmlns:a16="http://schemas.microsoft.com/office/drawing/2014/main" id="{53AEA91A-B8CE-4A31-BFC2-1B5B4291DAB4}"/>
                </a:ext>
              </a:extLst>
            </p:cNvPr>
            <p:cNvSpPr txBox="1"/>
            <p:nvPr/>
          </p:nvSpPr>
          <p:spPr>
            <a:xfrm>
              <a:off x="410518" y="3425257"/>
              <a:ext cx="800284" cy="369332"/>
            </a:xfrm>
            <a:prstGeom prst="rect">
              <a:avLst/>
            </a:prstGeom>
            <a:noFill/>
          </p:spPr>
          <p:txBody>
            <a:bodyPr wrap="square" rtlCol="0" anchor="t">
              <a:spAutoFit/>
            </a:bodyPr>
            <a:lstStyle/>
            <a:p>
              <a:pPr algn="r" defTabSz="457166" fontAlgn="auto">
                <a:spcBef>
                  <a:spcPts val="0"/>
                </a:spcBef>
                <a:spcAft>
                  <a:spcPts val="0"/>
                </a:spcAft>
                <a:defRPr/>
              </a:pPr>
              <a:r>
                <a:rPr lang="en-US" sz="900" b="1" dirty="0">
                  <a:solidFill>
                    <a:srgbClr val="606060"/>
                  </a:solidFill>
                  <a:latin typeface="Arial"/>
                  <a:ea typeface="ＭＳ Ｐゴシック"/>
                  <a:cs typeface="Arial"/>
                </a:rPr>
                <a:t>University of Chicago</a:t>
              </a:r>
              <a:endParaRPr lang="en-US" sz="900" b="1" dirty="0">
                <a:solidFill>
                  <a:srgbClr val="606060"/>
                </a:solidFill>
                <a:latin typeface="Arial"/>
                <a:ea typeface="+mn-ea"/>
                <a:cs typeface="Arial"/>
              </a:endParaRPr>
            </a:p>
          </p:txBody>
        </p:sp>
        <p:sp>
          <p:nvSpPr>
            <p:cNvPr id="48" name="TextBox 47">
              <a:extLst>
                <a:ext uri="{FF2B5EF4-FFF2-40B4-BE49-F238E27FC236}">
                  <a16:creationId xmlns:a16="http://schemas.microsoft.com/office/drawing/2014/main" id="{8692CF3C-788A-47FD-B065-750E78A9BB16}"/>
                </a:ext>
              </a:extLst>
            </p:cNvPr>
            <p:cNvSpPr txBox="1"/>
            <p:nvPr/>
          </p:nvSpPr>
          <p:spPr>
            <a:xfrm>
              <a:off x="1667464" y="1784738"/>
              <a:ext cx="1048069" cy="369332"/>
            </a:xfrm>
            <a:prstGeom prst="rect">
              <a:avLst/>
            </a:prstGeom>
            <a:noFill/>
          </p:spPr>
          <p:txBody>
            <a:bodyPr wrap="square" rtlCol="0" anchor="t">
              <a:spAutoFit/>
            </a:bodyPr>
            <a:lstStyle/>
            <a:p>
              <a:pPr algn="r" defTabSz="457166" fontAlgn="auto">
                <a:spcBef>
                  <a:spcPts val="0"/>
                </a:spcBef>
                <a:spcAft>
                  <a:spcPts val="0"/>
                </a:spcAft>
                <a:defRPr/>
              </a:pPr>
              <a:r>
                <a:rPr lang="en-US" sz="900" b="1" dirty="0">
                  <a:solidFill>
                    <a:srgbClr val="606060"/>
                  </a:solidFill>
                  <a:latin typeface="Arial"/>
                  <a:ea typeface="ＭＳ Ｐゴシック"/>
                  <a:cs typeface="Arial"/>
                </a:rPr>
                <a:t>Health Partners</a:t>
              </a:r>
            </a:p>
            <a:p>
              <a:pPr algn="r" defTabSz="457166" fontAlgn="auto">
                <a:spcBef>
                  <a:spcPts val="0"/>
                </a:spcBef>
                <a:spcAft>
                  <a:spcPts val="0"/>
                </a:spcAft>
                <a:defRPr/>
              </a:pPr>
              <a:r>
                <a:rPr lang="en-US" sz="900" b="1" dirty="0">
                  <a:solidFill>
                    <a:srgbClr val="606060"/>
                  </a:solidFill>
                  <a:latin typeface="Arial"/>
                  <a:ea typeface="ＭＳ Ｐゴシック"/>
                  <a:cs typeface="Arial"/>
                </a:rPr>
                <a:t>(Minnesota)</a:t>
              </a:r>
              <a:endParaRPr lang="en-US" sz="900" b="1" dirty="0">
                <a:solidFill>
                  <a:srgbClr val="606060"/>
                </a:solidFill>
                <a:latin typeface="Arial"/>
                <a:ea typeface="+mn-ea"/>
                <a:cs typeface="Arial"/>
              </a:endParaRPr>
            </a:p>
          </p:txBody>
        </p:sp>
        <p:pic>
          <p:nvPicPr>
            <p:cNvPr id="71" name="Picture 70">
              <a:extLst>
                <a:ext uri="{FF2B5EF4-FFF2-40B4-BE49-F238E27FC236}">
                  <a16:creationId xmlns:a16="http://schemas.microsoft.com/office/drawing/2014/main" id="{1F41AA4E-9C84-468A-8F42-2F908AA4685E}"/>
                </a:ext>
              </a:extLst>
            </p:cNvPr>
            <p:cNvPicPr>
              <a:picLocks noChangeAspect="1"/>
            </p:cNvPicPr>
            <p:nvPr/>
          </p:nvPicPr>
          <p:blipFill rotWithShape="1">
            <a:blip r:embed="rId4"/>
            <a:srcRect l="35964" t="21193" r="980" b="-1235"/>
            <a:stretch/>
          </p:blipFill>
          <p:spPr>
            <a:xfrm>
              <a:off x="2629479" y="1704383"/>
              <a:ext cx="500837" cy="502920"/>
            </a:xfrm>
            <a:prstGeom prst="rect">
              <a:avLst/>
            </a:prstGeom>
          </p:spPr>
        </p:pic>
        <p:pic>
          <p:nvPicPr>
            <p:cNvPr id="72" name="Picture 71">
              <a:extLst>
                <a:ext uri="{FF2B5EF4-FFF2-40B4-BE49-F238E27FC236}">
                  <a16:creationId xmlns:a16="http://schemas.microsoft.com/office/drawing/2014/main" id="{DBC67D0B-4806-406D-A77E-564030763826}"/>
                </a:ext>
              </a:extLst>
            </p:cNvPr>
            <p:cNvPicPr>
              <a:picLocks noChangeAspect="1"/>
            </p:cNvPicPr>
            <p:nvPr/>
          </p:nvPicPr>
          <p:blipFill>
            <a:blip r:embed="rId5"/>
            <a:stretch>
              <a:fillRect/>
            </a:stretch>
          </p:blipFill>
          <p:spPr>
            <a:xfrm>
              <a:off x="1129818" y="2805286"/>
              <a:ext cx="498905" cy="499415"/>
            </a:xfrm>
            <a:prstGeom prst="rect">
              <a:avLst/>
            </a:prstGeom>
          </p:spPr>
        </p:pic>
        <p:pic>
          <p:nvPicPr>
            <p:cNvPr id="73" name="Picture 72">
              <a:extLst>
                <a:ext uri="{FF2B5EF4-FFF2-40B4-BE49-F238E27FC236}">
                  <a16:creationId xmlns:a16="http://schemas.microsoft.com/office/drawing/2014/main" id="{C9682AEE-8720-4957-968A-8FE93EC867B4}"/>
                </a:ext>
              </a:extLst>
            </p:cNvPr>
            <p:cNvPicPr>
              <a:picLocks noChangeAspect="1"/>
            </p:cNvPicPr>
            <p:nvPr/>
          </p:nvPicPr>
          <p:blipFill>
            <a:blip r:embed="rId6"/>
            <a:stretch>
              <a:fillRect/>
            </a:stretch>
          </p:blipFill>
          <p:spPr>
            <a:xfrm>
              <a:off x="2629478" y="2281560"/>
              <a:ext cx="493776" cy="491085"/>
            </a:xfrm>
            <a:prstGeom prst="rect">
              <a:avLst/>
            </a:prstGeom>
          </p:spPr>
        </p:pic>
        <p:pic>
          <p:nvPicPr>
            <p:cNvPr id="74" name="Picture 73">
              <a:extLst>
                <a:ext uri="{FF2B5EF4-FFF2-40B4-BE49-F238E27FC236}">
                  <a16:creationId xmlns:a16="http://schemas.microsoft.com/office/drawing/2014/main" id="{6E13E50F-26F8-4637-86BC-98DC0F2E3487}"/>
                </a:ext>
              </a:extLst>
            </p:cNvPr>
            <p:cNvPicPr>
              <a:picLocks noChangeAspect="1"/>
            </p:cNvPicPr>
            <p:nvPr/>
          </p:nvPicPr>
          <p:blipFill>
            <a:blip r:embed="rId7"/>
            <a:stretch>
              <a:fillRect/>
            </a:stretch>
          </p:blipFill>
          <p:spPr>
            <a:xfrm>
              <a:off x="2629479" y="3399690"/>
              <a:ext cx="496647" cy="505646"/>
            </a:xfrm>
            <a:prstGeom prst="rect">
              <a:avLst/>
            </a:prstGeom>
          </p:spPr>
        </p:pic>
        <p:pic>
          <p:nvPicPr>
            <p:cNvPr id="75" name="Picture 74">
              <a:extLst>
                <a:ext uri="{FF2B5EF4-FFF2-40B4-BE49-F238E27FC236}">
                  <a16:creationId xmlns:a16="http://schemas.microsoft.com/office/drawing/2014/main" id="{492244B3-1DEE-440D-9174-92AF7329A80C}"/>
                </a:ext>
              </a:extLst>
            </p:cNvPr>
            <p:cNvPicPr>
              <a:picLocks noChangeAspect="1"/>
            </p:cNvPicPr>
            <p:nvPr/>
          </p:nvPicPr>
          <p:blipFill>
            <a:blip r:embed="rId8"/>
            <a:stretch>
              <a:fillRect/>
            </a:stretch>
          </p:blipFill>
          <p:spPr>
            <a:xfrm>
              <a:off x="1115360" y="1706836"/>
              <a:ext cx="499508" cy="498745"/>
            </a:xfrm>
            <a:prstGeom prst="rect">
              <a:avLst/>
            </a:prstGeom>
          </p:spPr>
        </p:pic>
        <p:pic>
          <p:nvPicPr>
            <p:cNvPr id="76" name="Picture 75">
              <a:extLst>
                <a:ext uri="{FF2B5EF4-FFF2-40B4-BE49-F238E27FC236}">
                  <a16:creationId xmlns:a16="http://schemas.microsoft.com/office/drawing/2014/main" id="{1A227AE6-03EF-46B6-95DD-73261F8E146F}"/>
                </a:ext>
              </a:extLst>
            </p:cNvPr>
            <p:cNvPicPr>
              <a:picLocks noChangeAspect="1"/>
            </p:cNvPicPr>
            <p:nvPr/>
          </p:nvPicPr>
          <p:blipFill>
            <a:blip r:embed="rId9"/>
            <a:stretch>
              <a:fillRect/>
            </a:stretch>
          </p:blipFill>
          <p:spPr>
            <a:xfrm>
              <a:off x="2625687" y="3969398"/>
              <a:ext cx="497455" cy="499414"/>
            </a:xfrm>
            <a:prstGeom prst="rect">
              <a:avLst/>
            </a:prstGeom>
          </p:spPr>
        </p:pic>
        <p:pic>
          <p:nvPicPr>
            <p:cNvPr id="77" name="Picture 76">
              <a:extLst>
                <a:ext uri="{FF2B5EF4-FFF2-40B4-BE49-F238E27FC236}">
                  <a16:creationId xmlns:a16="http://schemas.microsoft.com/office/drawing/2014/main" id="{CED6C0A2-581F-4E7A-A98A-3D4B8DFD5470}"/>
                </a:ext>
              </a:extLst>
            </p:cNvPr>
            <p:cNvPicPr>
              <a:picLocks noChangeAspect="1"/>
            </p:cNvPicPr>
            <p:nvPr/>
          </p:nvPicPr>
          <p:blipFill>
            <a:blip r:embed="rId10"/>
            <a:stretch>
              <a:fillRect/>
            </a:stretch>
          </p:blipFill>
          <p:spPr>
            <a:xfrm>
              <a:off x="2629478" y="2830857"/>
              <a:ext cx="493966" cy="499415"/>
            </a:xfrm>
            <a:prstGeom prst="rect">
              <a:avLst/>
            </a:prstGeom>
          </p:spPr>
        </p:pic>
        <p:pic>
          <p:nvPicPr>
            <p:cNvPr id="78" name="Picture 77">
              <a:extLst>
                <a:ext uri="{FF2B5EF4-FFF2-40B4-BE49-F238E27FC236}">
                  <a16:creationId xmlns:a16="http://schemas.microsoft.com/office/drawing/2014/main" id="{37858329-5001-413B-8C4A-3F8D0BFD0E4C}"/>
                </a:ext>
              </a:extLst>
            </p:cNvPr>
            <p:cNvPicPr>
              <a:picLocks noChangeAspect="1"/>
            </p:cNvPicPr>
            <p:nvPr/>
          </p:nvPicPr>
          <p:blipFill>
            <a:blip r:embed="rId11"/>
            <a:stretch>
              <a:fillRect/>
            </a:stretch>
          </p:blipFill>
          <p:spPr>
            <a:xfrm>
              <a:off x="1140240" y="3348664"/>
              <a:ext cx="499145" cy="499578"/>
            </a:xfrm>
            <a:prstGeom prst="rect">
              <a:avLst/>
            </a:prstGeom>
          </p:spPr>
        </p:pic>
        <p:pic>
          <p:nvPicPr>
            <p:cNvPr id="83" name="Picture 14" descr="A picture containing device&#10;&#10;Description automatically generated">
              <a:extLst>
                <a:ext uri="{FF2B5EF4-FFF2-40B4-BE49-F238E27FC236}">
                  <a16:creationId xmlns:a16="http://schemas.microsoft.com/office/drawing/2014/main" id="{79702190-A3F8-42FB-A143-24B3A46D6CBC}"/>
                </a:ext>
              </a:extLst>
            </p:cNvPr>
            <p:cNvPicPr>
              <a:picLocks noChangeAspect="1"/>
            </p:cNvPicPr>
            <p:nvPr/>
          </p:nvPicPr>
          <p:blipFill>
            <a:blip r:embed="rId12"/>
            <a:stretch>
              <a:fillRect/>
            </a:stretch>
          </p:blipFill>
          <p:spPr>
            <a:xfrm>
              <a:off x="1120972" y="2251957"/>
              <a:ext cx="496888" cy="502922"/>
            </a:xfrm>
            <a:prstGeom prst="rect">
              <a:avLst/>
            </a:prstGeom>
          </p:spPr>
        </p:pic>
        <p:sp>
          <p:nvSpPr>
            <p:cNvPr id="84" name="TextBox 83">
              <a:extLst>
                <a:ext uri="{FF2B5EF4-FFF2-40B4-BE49-F238E27FC236}">
                  <a16:creationId xmlns:a16="http://schemas.microsoft.com/office/drawing/2014/main" id="{CD609851-660E-4E78-B20C-88CE34AC569C}"/>
                </a:ext>
              </a:extLst>
            </p:cNvPr>
            <p:cNvSpPr txBox="1"/>
            <p:nvPr/>
          </p:nvSpPr>
          <p:spPr>
            <a:xfrm>
              <a:off x="560877" y="2340602"/>
              <a:ext cx="639919" cy="369332"/>
            </a:xfrm>
            <a:prstGeom prst="rect">
              <a:avLst/>
            </a:prstGeom>
            <a:noFill/>
          </p:spPr>
          <p:txBody>
            <a:bodyPr wrap="square" rtlCol="0" anchor="t">
              <a:spAutoFit/>
            </a:bodyPr>
            <a:lstStyle/>
            <a:p>
              <a:pPr algn="r" defTabSz="457166" fontAlgn="auto">
                <a:spcBef>
                  <a:spcPts val="0"/>
                </a:spcBef>
                <a:spcAft>
                  <a:spcPts val="0"/>
                </a:spcAft>
                <a:defRPr/>
              </a:pPr>
              <a:r>
                <a:rPr lang="en-US" sz="900" b="1" dirty="0">
                  <a:solidFill>
                    <a:srgbClr val="606060"/>
                  </a:solidFill>
                  <a:latin typeface="Arial"/>
                  <a:ea typeface="ＭＳ Ｐゴシック"/>
                  <a:cs typeface="Arial"/>
                </a:rPr>
                <a:t>Kaiser</a:t>
              </a:r>
            </a:p>
            <a:p>
              <a:pPr algn="r" defTabSz="457166" fontAlgn="auto">
                <a:spcBef>
                  <a:spcPts val="0"/>
                </a:spcBef>
                <a:spcAft>
                  <a:spcPts val="0"/>
                </a:spcAft>
                <a:defRPr/>
              </a:pPr>
              <a:r>
                <a:rPr lang="en-US" sz="900" b="1" dirty="0">
                  <a:solidFill>
                    <a:srgbClr val="606060"/>
                  </a:solidFill>
                  <a:latin typeface="Arial"/>
                  <a:ea typeface="ＭＳ Ｐゴシック"/>
                  <a:cs typeface="Arial"/>
                </a:rPr>
                <a:t>Georgia</a:t>
              </a:r>
              <a:endParaRPr lang="en-US" sz="900" b="1" dirty="0">
                <a:solidFill>
                  <a:srgbClr val="606060"/>
                </a:solidFill>
                <a:latin typeface="Arial"/>
                <a:ea typeface="+mn-ea"/>
                <a:cs typeface="Arial"/>
              </a:endParaRPr>
            </a:p>
          </p:txBody>
        </p:sp>
      </p:grpSp>
      <p:sp>
        <p:nvSpPr>
          <p:cNvPr id="3" name="TextBox 2">
            <a:extLst>
              <a:ext uri="{FF2B5EF4-FFF2-40B4-BE49-F238E27FC236}">
                <a16:creationId xmlns:a16="http://schemas.microsoft.com/office/drawing/2014/main" id="{7B20BE81-494A-40F0-9E16-80AFBC2B5DC0}"/>
              </a:ext>
            </a:extLst>
          </p:cNvPr>
          <p:cNvSpPr txBox="1"/>
          <p:nvPr/>
        </p:nvSpPr>
        <p:spPr>
          <a:xfrm>
            <a:off x="6788516" y="1357190"/>
            <a:ext cx="2116349" cy="523220"/>
          </a:xfrm>
          <a:prstGeom prst="rect">
            <a:avLst/>
          </a:prstGeom>
          <a:noFill/>
        </p:spPr>
        <p:txBody>
          <a:bodyPr wrap="none" rtlCol="0" anchor="t">
            <a:spAutoFit/>
          </a:bodyPr>
          <a:lstStyle/>
          <a:p>
            <a:pPr defTabSz="685783" fontAlgn="auto">
              <a:spcBef>
                <a:spcPts val="0"/>
              </a:spcBef>
              <a:spcAft>
                <a:spcPts val="0"/>
              </a:spcAft>
            </a:pPr>
            <a:r>
              <a:rPr lang="en-US" sz="1600" b="1" dirty="0">
                <a:solidFill>
                  <a:srgbClr val="2A72A5"/>
                </a:solidFill>
                <a:latin typeface="Arial"/>
                <a:ea typeface="ＭＳ Ｐゴシック"/>
                <a:cs typeface="+mn-cs"/>
              </a:rPr>
              <a:t>All Sites</a:t>
            </a:r>
          </a:p>
          <a:p>
            <a:pPr defTabSz="685783" fontAlgn="auto">
              <a:spcBef>
                <a:spcPts val="0"/>
              </a:spcBef>
              <a:spcAft>
                <a:spcPts val="0"/>
              </a:spcAft>
            </a:pPr>
            <a:r>
              <a:rPr lang="en-US" sz="1200" dirty="0">
                <a:solidFill>
                  <a:srgbClr val="2A72A5"/>
                </a:solidFill>
                <a:latin typeface="Calibri" panose="020F0502020204030204"/>
              </a:rPr>
              <a:t>Among all races, 6.1% Hispanic</a:t>
            </a:r>
          </a:p>
        </p:txBody>
      </p:sp>
      <p:pic>
        <p:nvPicPr>
          <p:cNvPr id="30" name="Picture 29">
            <a:extLst>
              <a:ext uri="{FF2B5EF4-FFF2-40B4-BE49-F238E27FC236}">
                <a16:creationId xmlns:a16="http://schemas.microsoft.com/office/drawing/2014/main" id="{8F62F89C-967B-4BA6-8A16-015495D4AC43}"/>
              </a:ext>
            </a:extLst>
          </p:cNvPr>
          <p:cNvPicPr>
            <a:picLocks noChangeAspect="1"/>
          </p:cNvPicPr>
          <p:nvPr/>
        </p:nvPicPr>
        <p:blipFill rotWithShape="1">
          <a:blip r:embed="rId13"/>
          <a:srcRect l="16861" t="6814" r="14855" b="7655"/>
          <a:stretch/>
        </p:blipFill>
        <p:spPr>
          <a:xfrm>
            <a:off x="4224507" y="1424233"/>
            <a:ext cx="3496707" cy="2575948"/>
          </a:xfrm>
          <a:prstGeom prst="rect">
            <a:avLst/>
          </a:prstGeom>
          <a:ln>
            <a:noFill/>
          </a:ln>
        </p:spPr>
      </p:pic>
      <p:sp>
        <p:nvSpPr>
          <p:cNvPr id="4" name="Title 3">
            <a:extLst>
              <a:ext uri="{FF2B5EF4-FFF2-40B4-BE49-F238E27FC236}">
                <a16:creationId xmlns:a16="http://schemas.microsoft.com/office/drawing/2014/main" id="{4FA370BE-5855-4D13-8E95-B5C57A636A0E}"/>
              </a:ext>
            </a:extLst>
          </p:cNvPr>
          <p:cNvSpPr>
            <a:spLocks noGrp="1"/>
          </p:cNvSpPr>
          <p:nvPr>
            <p:ph type="title"/>
          </p:nvPr>
        </p:nvSpPr>
        <p:spPr/>
        <p:txBody>
          <a:bodyPr/>
          <a:lstStyle/>
          <a:p>
            <a:r>
              <a:rPr lang="en-US" dirty="0"/>
              <a:t>Diversity of Catchment Population: Race and Ethnicity</a:t>
            </a:r>
            <a:br>
              <a:rPr lang="en-US" dirty="0"/>
            </a:br>
            <a:r>
              <a:rPr lang="en-US" sz="1200" b="0" dirty="0"/>
              <a:t>(Based on 2018 estimates)</a:t>
            </a:r>
            <a:endParaRPr lang="en-US" b="0" dirty="0"/>
          </a:p>
        </p:txBody>
      </p:sp>
      <p:sp>
        <p:nvSpPr>
          <p:cNvPr id="27" name="TextBox 26">
            <a:extLst>
              <a:ext uri="{FF2B5EF4-FFF2-40B4-BE49-F238E27FC236}">
                <a16:creationId xmlns:a16="http://schemas.microsoft.com/office/drawing/2014/main" id="{E613C0FF-BA85-4898-A884-BCCD653E1F7A}"/>
              </a:ext>
            </a:extLst>
          </p:cNvPr>
          <p:cNvSpPr txBox="1"/>
          <p:nvPr/>
        </p:nvSpPr>
        <p:spPr>
          <a:xfrm>
            <a:off x="380027" y="1308754"/>
            <a:ext cx="2946640" cy="338554"/>
          </a:xfrm>
          <a:prstGeom prst="rect">
            <a:avLst/>
          </a:prstGeom>
          <a:noFill/>
        </p:spPr>
        <p:txBody>
          <a:bodyPr wrap="none" rtlCol="0" anchor="t">
            <a:spAutoFit/>
          </a:bodyPr>
          <a:lstStyle/>
          <a:p>
            <a:pPr defTabSz="685783" fontAlgn="auto">
              <a:spcBef>
                <a:spcPts val="0"/>
              </a:spcBef>
              <a:spcAft>
                <a:spcPts val="0"/>
              </a:spcAft>
            </a:pPr>
            <a:r>
              <a:rPr lang="en-US" sz="1600" b="1" dirty="0">
                <a:solidFill>
                  <a:srgbClr val="2A72A5"/>
                </a:solidFill>
                <a:latin typeface="Arial"/>
                <a:ea typeface="ＭＳ Ｐゴシック"/>
                <a:cs typeface="+mn-cs"/>
              </a:rPr>
              <a:t>Individual Recruitment Sites</a:t>
            </a:r>
          </a:p>
        </p:txBody>
      </p:sp>
    </p:spTree>
    <p:extLst>
      <p:ext uri="{BB962C8B-B14F-4D97-AF65-F5344CB8AC3E}">
        <p14:creationId xmlns:p14="http://schemas.microsoft.com/office/powerpoint/2010/main" val="386109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1CE3-5A69-4FB4-9F9E-A729A4288F85}"/>
              </a:ext>
            </a:extLst>
          </p:cNvPr>
          <p:cNvSpPr>
            <a:spLocks noGrp="1"/>
          </p:cNvSpPr>
          <p:nvPr>
            <p:ph type="ctrTitle"/>
          </p:nvPr>
        </p:nvSpPr>
        <p:spPr>
          <a:xfrm>
            <a:off x="2133600" y="1708510"/>
            <a:ext cx="6324599" cy="1371600"/>
          </a:xfrm>
        </p:spPr>
        <p:txBody>
          <a:bodyPr/>
          <a:lstStyle/>
          <a:p>
            <a:r>
              <a:rPr lang="en-US" dirty="0"/>
              <a:t>Participant Engagement</a:t>
            </a:r>
          </a:p>
        </p:txBody>
      </p:sp>
      <p:sp>
        <p:nvSpPr>
          <p:cNvPr id="4" name="Subtitle 3">
            <a:extLst>
              <a:ext uri="{FF2B5EF4-FFF2-40B4-BE49-F238E27FC236}">
                <a16:creationId xmlns:a16="http://schemas.microsoft.com/office/drawing/2014/main" id="{7DD16322-D8E3-4794-9AAD-46EE630DA8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86887814"/>
      </p:ext>
    </p:extLst>
  </p:cSld>
  <p:clrMapOvr>
    <a:masterClrMapping/>
  </p:clrMapOvr>
</p:sld>
</file>

<file path=ppt/theme/theme1.xml><?xml version="1.0" encoding="utf-8"?>
<a:theme xmlns:a="http://schemas.openxmlformats.org/drawingml/2006/main" name="NCI PPT Template 16x9 BLUE">
  <a:themeElements>
    <a:clrScheme name=" ">
      <a:dk1>
        <a:srgbClr val="606060"/>
      </a:dk1>
      <a:lt1>
        <a:srgbClr val="FFFFFF"/>
      </a:lt1>
      <a:dk2>
        <a:srgbClr val="2A71A5"/>
      </a:dk2>
      <a:lt2>
        <a:srgbClr val="FFFFFF"/>
      </a:lt2>
      <a:accent1>
        <a:srgbClr val="FFBF17"/>
      </a:accent1>
      <a:accent2>
        <a:srgbClr val="222E56"/>
      </a:accent2>
      <a:accent3>
        <a:srgbClr val="309FBE"/>
      </a:accent3>
      <a:accent4>
        <a:srgbClr val="6FC490"/>
      </a:accent4>
      <a:accent5>
        <a:srgbClr val="115691"/>
      </a:accent5>
      <a:accent6>
        <a:srgbClr val="1C5E86"/>
      </a:accent6>
      <a:hlink>
        <a:srgbClr val="2A71A5"/>
      </a:hlink>
      <a:folHlink>
        <a:srgbClr val="60606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CI PPT Template 16x9 BLUE">
  <a:themeElements>
    <a:clrScheme name=" ">
      <a:dk1>
        <a:srgbClr val="606060"/>
      </a:dk1>
      <a:lt1>
        <a:srgbClr val="FFFFFF"/>
      </a:lt1>
      <a:dk2>
        <a:srgbClr val="2A71A5"/>
      </a:dk2>
      <a:lt2>
        <a:srgbClr val="FFFFFF"/>
      </a:lt2>
      <a:accent1>
        <a:srgbClr val="FFBF17"/>
      </a:accent1>
      <a:accent2>
        <a:srgbClr val="222E56"/>
      </a:accent2>
      <a:accent3>
        <a:srgbClr val="309FBE"/>
      </a:accent3>
      <a:accent4>
        <a:srgbClr val="6FC490"/>
      </a:accent4>
      <a:accent5>
        <a:srgbClr val="115691"/>
      </a:accent5>
      <a:accent6>
        <a:srgbClr val="1C5E86"/>
      </a:accent6>
      <a:hlink>
        <a:srgbClr val="2A71A5"/>
      </a:hlink>
      <a:folHlink>
        <a:srgbClr val="60606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NCI PPT Template 16x9 BLUE">
  <a:themeElements>
    <a:clrScheme name=" ">
      <a:dk1>
        <a:srgbClr val="606060"/>
      </a:dk1>
      <a:lt1>
        <a:srgbClr val="FFFFFF"/>
      </a:lt1>
      <a:dk2>
        <a:srgbClr val="2A71A5"/>
      </a:dk2>
      <a:lt2>
        <a:srgbClr val="FFFFFF"/>
      </a:lt2>
      <a:accent1>
        <a:srgbClr val="FFBF17"/>
      </a:accent1>
      <a:accent2>
        <a:srgbClr val="222E56"/>
      </a:accent2>
      <a:accent3>
        <a:srgbClr val="309FBE"/>
      </a:accent3>
      <a:accent4>
        <a:srgbClr val="6FC490"/>
      </a:accent4>
      <a:accent5>
        <a:srgbClr val="115691"/>
      </a:accent5>
      <a:accent6>
        <a:srgbClr val="1C5E86"/>
      </a:accent6>
      <a:hlink>
        <a:srgbClr val="2A71A5"/>
      </a:hlink>
      <a:folHlink>
        <a:srgbClr val="60606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B7BB2FBCB927B44AFF60B3A7C72B6FE" ma:contentTypeVersion="11" ma:contentTypeDescription="Create a new document." ma:contentTypeScope="" ma:versionID="dc49f25b696888989c521edfa1879273">
  <xsd:schema xmlns:xsd="http://www.w3.org/2001/XMLSchema" xmlns:xs="http://www.w3.org/2001/XMLSchema" xmlns:p="http://schemas.microsoft.com/office/2006/metadata/properties" xmlns:ns3="3880034e-1ec0-45ee-9dc7-129937ff75a7" xmlns:ns4="1618d0d7-fcdd-4a47-8db8-59fab2698795" targetNamespace="http://schemas.microsoft.com/office/2006/metadata/properties" ma:root="true" ma:fieldsID="4b79417a3252a31a6bd4dd003aa888fd" ns3:_="" ns4:_="">
    <xsd:import namespace="3880034e-1ec0-45ee-9dc7-129937ff75a7"/>
    <xsd:import namespace="1618d0d7-fcdd-4a47-8db8-59fab269879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80034e-1ec0-45ee-9dc7-129937ff75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18d0d7-fcdd-4a47-8db8-59fab269879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F87AB4-419B-4DC1-824B-FA9352DEDEA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2D12971-AE65-4F5F-AC72-55CE2D35A1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80034e-1ec0-45ee-9dc7-129937ff75a7"/>
    <ds:schemaRef ds:uri="1618d0d7-fcdd-4a47-8db8-59fab26987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B13721-DBE0-4AF2-AE0F-4F0F80E43F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9726</TotalTime>
  <Words>2836</Words>
  <Application>Microsoft Office PowerPoint</Application>
  <PresentationFormat>On-screen Show (16:9)</PresentationFormat>
  <Paragraphs>524</Paragraphs>
  <Slides>53</Slides>
  <Notes>32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53</vt:i4>
      </vt:variant>
    </vt:vector>
  </HeadingPairs>
  <TitlesOfParts>
    <vt:vector size="61" baseType="lpstr">
      <vt:lpstr>Arial</vt:lpstr>
      <vt:lpstr>Arial Black</vt:lpstr>
      <vt:lpstr>Calibri</vt:lpstr>
      <vt:lpstr>SapientCentroSlab-Light</vt:lpstr>
      <vt:lpstr>Wingdings</vt:lpstr>
      <vt:lpstr>NCI PPT Template 16x9 BLUE</vt:lpstr>
      <vt:lpstr>1_NCI PPT Template 16x9 BLUE</vt:lpstr>
      <vt:lpstr>2_NCI PPT Template 16x9 BLUE</vt:lpstr>
      <vt:lpstr>Cohort Overview</vt:lpstr>
      <vt:lpstr>Study Objectives</vt:lpstr>
      <vt:lpstr>Connect Designed to Address Key Research Priorities</vt:lpstr>
      <vt:lpstr>Cohort Study Design Overview</vt:lpstr>
      <vt:lpstr>Key Features of Connect as a Trans-NCI Resource</vt:lpstr>
      <vt:lpstr>PowerPoint Presentation</vt:lpstr>
      <vt:lpstr>Recruitment at Partner Health Care Systems</vt:lpstr>
      <vt:lpstr>Diversity of Catchment Population: Race and Ethnicity (Based on 2018 estimates)</vt:lpstr>
      <vt:lpstr>Participant Engagement</vt:lpstr>
      <vt:lpstr>Recruitment Materials &amp; Strategy</vt:lpstr>
      <vt:lpstr>Retention Strategies</vt:lpstr>
      <vt:lpstr>Ongoing Engagement Strategies</vt:lpstr>
      <vt:lpstr>MyConnect Participant App</vt:lpstr>
      <vt:lpstr>MyConnect Participant App: Communication and Study Activity Hub </vt:lpstr>
      <vt:lpstr>Messages and Data Input</vt:lpstr>
      <vt:lpstr>Educational Module before Long Form Consent</vt:lpstr>
      <vt:lpstr>Overview of Study Activities and Data Collection</vt:lpstr>
      <vt:lpstr>Study Activities</vt:lpstr>
      <vt:lpstr>Biospecimen Collections</vt:lpstr>
      <vt:lpstr>Biospecimen Collections at Recruitment</vt:lpstr>
      <vt:lpstr>Biospecimen Collections at Follow-up</vt:lpstr>
      <vt:lpstr>Surveys</vt:lpstr>
      <vt:lpstr>Questionnaire Module Topics and  Display in MyConnect at Recruitment</vt:lpstr>
      <vt:lpstr>Questionnaire Topics to Accompany Biospecimen Collection at Recruitment</vt:lpstr>
      <vt:lpstr>Planned Follow-up Surveys</vt:lpstr>
      <vt:lpstr>Data Linkages</vt:lpstr>
      <vt:lpstr> Data Linkages </vt:lpstr>
      <vt:lpstr>Geographic Information</vt:lpstr>
      <vt:lpstr>Wearable Devices and Apps</vt:lpstr>
      <vt:lpstr>Estimated Outcomes</vt:lpstr>
      <vt:lpstr>Estimated total number of incident invasive cancers</vt:lpstr>
      <vt:lpstr>Estimated Total Number of Precursor Lesions</vt:lpstr>
      <vt:lpstr>Data System Infrastructure &amp; Digital Tools</vt:lpstr>
      <vt:lpstr>F.A.I.R. Data Ecosystem Makes F.A.I.R. Data</vt:lpstr>
      <vt:lpstr>PowerPoint Presentation</vt:lpstr>
      <vt:lpstr>Example of Front-End User Interface: MyConnect Participant App </vt:lpstr>
      <vt:lpstr> Benefit of Middle Layer of APIs: Pulling from multiple resources</vt:lpstr>
      <vt:lpstr>Quest provides open-source code to render surveys into MyConnect and capture data into Connect’s backend data</vt:lpstr>
      <vt:lpstr>Governance &amp; Organizational Structure</vt:lpstr>
      <vt:lpstr>Connect Governance</vt:lpstr>
      <vt:lpstr>Connect Leadership and Organization</vt:lpstr>
      <vt:lpstr>Connect Resource Development Structure</vt:lpstr>
      <vt:lpstr>Resource Enhancements New questionnaire modules, biospecimens, other sources of data</vt:lpstr>
      <vt:lpstr>Connect Resource Building Principles</vt:lpstr>
      <vt:lpstr>PowerPoint Presentation</vt:lpstr>
      <vt:lpstr>Resource Access Principles</vt:lpstr>
      <vt:lpstr>Connect Resource Access Principles</vt:lpstr>
      <vt:lpstr>Resource Access for All*</vt:lpstr>
      <vt:lpstr>Levels of Data Access</vt:lpstr>
      <vt:lpstr>Recruitment Timeline</vt:lpstr>
      <vt:lpstr>Recruitment Began!</vt:lpstr>
      <vt:lpstr>Initial Phase of Recruitment: slow but steady to reach 16,000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Annie Snedegar</dc:creator>
  <cp:lastModifiedBy>Cusack, Julie (NIH/NCI) [C]</cp:lastModifiedBy>
  <cp:revision>69</cp:revision>
  <dcterms:created xsi:type="dcterms:W3CDTF">2020-12-01T19:28:02Z</dcterms:created>
  <dcterms:modified xsi:type="dcterms:W3CDTF">2022-04-04T19:37:15Z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0x010100CB7BB2FBCB927B44AFF60B3A7C72B6FE</vt:lpwstr>
  </property>
</Properties>
</file>